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Tahom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Tahoma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Tahom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0ef0ac62a_1_53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d0ef0ac62a_1_53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14da3dd45_0_174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d14da3dd45_0_174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14da3dd45_0_251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d14da3dd45_0_251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14da3dd45_0_274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d14da3dd45_0_274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0e52da546_0_100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d0e52da546_0_100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0e52da546_0_130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d0e52da546_0_130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0e52da546_0_86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d0e52da546_0_86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14da3dd45_0_61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d14da3dd45_0_61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d0ef0ac62a_1_112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d0ef0ac62a_1_112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d14da3dd45_0_395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d14da3dd45_0_395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d0ef0ac62a_2_306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2d0ef0ac62a_2_306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0ef0ac62a_1_61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d0ef0ac62a_1_61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0ef0ac62a_2_340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d0ef0ac62a_2_340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d0ef0ac62a_1_179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2d0ef0ac62a_1_179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d0ef0ac62a_1_213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d0ef0ac62a_1_213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d0ef0ac62a_1_244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2d0ef0ac62a_1_244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d0ef0ac62a_1_262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2d0ef0ac62a_1_262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0ef0ac62a_1_67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d0ef0ac62a_1_67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0ef0ac62a_1_74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d0ef0ac62a_1_74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0ef0ac62a_2_104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d0ef0ac62a_2_104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0ef0ac62a_2_11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d0ef0ac62a_2_11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0ef0ac62a_2_42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d0ef0ac62a_2_42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0ef0ac62a_2_73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d0ef0ac62a_2_73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0ef0ac62a_2_147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d0ef0ac62a_2_147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9" name="Google Shape;59;p14"/>
          <p:cNvSpPr/>
          <p:nvPr/>
        </p:nvSpPr>
        <p:spPr>
          <a:xfrm>
            <a:off x="7922029" y="2950111"/>
            <a:ext cx="1215816" cy="1736169"/>
          </a:xfrm>
          <a:custGeom>
            <a:rect b="b" l="l" r="r" t="t"/>
            <a:pathLst>
              <a:path extrusionOk="0" h="3476625" w="2433319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0" name="Google Shape;60;p14"/>
          <p:cNvSpPr/>
          <p:nvPr/>
        </p:nvSpPr>
        <p:spPr>
          <a:xfrm>
            <a:off x="4355383" y="4292324"/>
            <a:ext cx="1445209" cy="845094"/>
          </a:xfrm>
          <a:custGeom>
            <a:rect b="b" l="l" r="r" t="t"/>
            <a:pathLst>
              <a:path extrusionOk="0" h="1692275" w="289242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1" name="Google Shape;61;p14"/>
          <p:cNvSpPr/>
          <p:nvPr/>
        </p:nvSpPr>
        <p:spPr>
          <a:xfrm>
            <a:off x="4063426" y="4023783"/>
            <a:ext cx="1185040" cy="1113685"/>
          </a:xfrm>
          <a:custGeom>
            <a:rect b="b" l="l" r="r" t="t"/>
            <a:pathLst>
              <a:path extrusionOk="0" h="2230120" w="2371725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2" name="Google Shape;62;p14"/>
          <p:cNvSpPr/>
          <p:nvPr/>
        </p:nvSpPr>
        <p:spPr>
          <a:xfrm>
            <a:off x="5945885" y="3445745"/>
            <a:ext cx="2884072" cy="1691457"/>
          </a:xfrm>
          <a:custGeom>
            <a:rect b="b" l="l" r="r" t="t"/>
            <a:pathLst>
              <a:path extrusionOk="0" h="3387090" w="577215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3" name="Google Shape;63;p14"/>
          <p:cNvSpPr/>
          <p:nvPr/>
        </p:nvSpPr>
        <p:spPr>
          <a:xfrm>
            <a:off x="0" y="0"/>
            <a:ext cx="1171397" cy="1251627"/>
          </a:xfrm>
          <a:custGeom>
            <a:rect b="b" l="l" r="r" t="t"/>
            <a:pathLst>
              <a:path extrusionOk="0" h="2506345" w="2344420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9" name="Google Shape;69;p15"/>
          <p:cNvSpPr/>
          <p:nvPr/>
        </p:nvSpPr>
        <p:spPr>
          <a:xfrm>
            <a:off x="5598736" y="6"/>
            <a:ext cx="3538937" cy="2543844"/>
          </a:xfrm>
          <a:custGeom>
            <a:rect b="b" l="l" r="r" t="t"/>
            <a:pathLst>
              <a:path extrusionOk="0" h="5093970" w="7082790">
                <a:moveTo>
                  <a:pt x="2938869" y="3168294"/>
                </a:moveTo>
                <a:lnTo>
                  <a:pt x="1738325" y="1965236"/>
                </a:lnTo>
                <a:lnTo>
                  <a:pt x="0" y="3703548"/>
                </a:lnTo>
                <a:lnTo>
                  <a:pt x="1200569" y="4906607"/>
                </a:lnTo>
                <a:lnTo>
                  <a:pt x="2938869" y="3168294"/>
                </a:lnTo>
                <a:close/>
              </a:path>
              <a:path extrusionOk="0" h="5093970" w="7082790">
                <a:moveTo>
                  <a:pt x="7082701" y="558749"/>
                </a:moveTo>
                <a:lnTo>
                  <a:pt x="6523952" y="0"/>
                </a:lnTo>
                <a:lnTo>
                  <a:pt x="3813949" y="0"/>
                </a:lnTo>
                <a:lnTo>
                  <a:pt x="1944712" y="1869198"/>
                </a:lnTo>
                <a:lnTo>
                  <a:pt x="5168989" y="5093411"/>
                </a:lnTo>
                <a:lnTo>
                  <a:pt x="7082701" y="3179661"/>
                </a:lnTo>
                <a:lnTo>
                  <a:pt x="7082701" y="558749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0" name="Google Shape;70;p15"/>
          <p:cNvSpPr/>
          <p:nvPr/>
        </p:nvSpPr>
        <p:spPr>
          <a:xfrm>
            <a:off x="5330051" y="714115"/>
            <a:ext cx="1184722" cy="1184400"/>
          </a:xfrm>
          <a:custGeom>
            <a:rect b="b" l="l" r="r" t="t"/>
            <a:pathLst>
              <a:path extrusionOk="0" h="2371725" w="2371090">
                <a:moveTo>
                  <a:pt x="1738312" y="0"/>
                </a:moveTo>
                <a:lnTo>
                  <a:pt x="0" y="1738312"/>
                </a:lnTo>
                <a:lnTo>
                  <a:pt x="632790" y="2371115"/>
                </a:lnTo>
                <a:lnTo>
                  <a:pt x="2371077" y="630301"/>
                </a:lnTo>
                <a:lnTo>
                  <a:pt x="1738312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1" name="Google Shape;71;p15"/>
          <p:cNvSpPr/>
          <p:nvPr/>
        </p:nvSpPr>
        <p:spPr>
          <a:xfrm>
            <a:off x="8261772" y="1735192"/>
            <a:ext cx="876009" cy="971938"/>
          </a:xfrm>
          <a:custGeom>
            <a:rect b="b" l="l" r="r" t="t"/>
            <a:pathLst>
              <a:path extrusionOk="0" h="1946275" w="1753234">
                <a:moveTo>
                  <a:pt x="1752992" y="0"/>
                </a:moveTo>
                <a:lnTo>
                  <a:pt x="0" y="1751456"/>
                </a:lnTo>
                <a:lnTo>
                  <a:pt x="194691" y="1946186"/>
                </a:lnTo>
                <a:lnTo>
                  <a:pt x="1752992" y="386511"/>
                </a:lnTo>
                <a:lnTo>
                  <a:pt x="1752992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2" name="Google Shape;72;p15"/>
          <p:cNvSpPr/>
          <p:nvPr/>
        </p:nvSpPr>
        <p:spPr>
          <a:xfrm>
            <a:off x="0" y="3396739"/>
            <a:ext cx="2306940" cy="1740609"/>
          </a:xfrm>
          <a:custGeom>
            <a:rect b="b" l="l" r="r" t="t"/>
            <a:pathLst>
              <a:path extrusionOk="0" h="3485515" w="4617085">
                <a:moveTo>
                  <a:pt x="1392351" y="0"/>
                </a:moveTo>
                <a:lnTo>
                  <a:pt x="0" y="1391813"/>
                </a:lnTo>
                <a:lnTo>
                  <a:pt x="0" y="3485132"/>
                </a:lnTo>
                <a:lnTo>
                  <a:pt x="4354500" y="3485132"/>
                </a:lnTo>
                <a:lnTo>
                  <a:pt x="4616551" y="3222979"/>
                </a:lnTo>
                <a:lnTo>
                  <a:pt x="1392351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3" name="Google Shape;73;p15"/>
          <p:cNvSpPr/>
          <p:nvPr/>
        </p:nvSpPr>
        <p:spPr>
          <a:xfrm>
            <a:off x="0" y="2028879"/>
            <a:ext cx="962309" cy="1923580"/>
          </a:xfrm>
          <a:custGeom>
            <a:rect b="b" l="l" r="r" t="t"/>
            <a:pathLst>
              <a:path extrusionOk="0" h="3851909" w="1925955">
                <a:moveTo>
                  <a:pt x="0" y="0"/>
                </a:moveTo>
                <a:lnTo>
                  <a:pt x="0" y="3851856"/>
                </a:lnTo>
                <a:lnTo>
                  <a:pt x="1925929" y="1925929"/>
                </a:lnTo>
                <a:lnTo>
                  <a:pt x="0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791002" y="516982"/>
            <a:ext cx="7561995" cy="355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0" name="Google Shape;80;p16"/>
          <p:cNvSpPr/>
          <p:nvPr/>
        </p:nvSpPr>
        <p:spPr>
          <a:xfrm>
            <a:off x="5598736" y="6"/>
            <a:ext cx="3538937" cy="2543844"/>
          </a:xfrm>
          <a:custGeom>
            <a:rect b="b" l="l" r="r" t="t"/>
            <a:pathLst>
              <a:path extrusionOk="0" h="5093970" w="7082790">
                <a:moveTo>
                  <a:pt x="2938869" y="3168307"/>
                </a:moveTo>
                <a:lnTo>
                  <a:pt x="1738325" y="1965236"/>
                </a:lnTo>
                <a:lnTo>
                  <a:pt x="0" y="3703548"/>
                </a:lnTo>
                <a:lnTo>
                  <a:pt x="1200569" y="4906632"/>
                </a:lnTo>
                <a:lnTo>
                  <a:pt x="2938869" y="3168307"/>
                </a:lnTo>
                <a:close/>
              </a:path>
              <a:path extrusionOk="0" h="5093970" w="7082790">
                <a:moveTo>
                  <a:pt x="7082701" y="558749"/>
                </a:moveTo>
                <a:lnTo>
                  <a:pt x="6523952" y="0"/>
                </a:lnTo>
                <a:lnTo>
                  <a:pt x="3813949" y="0"/>
                </a:lnTo>
                <a:lnTo>
                  <a:pt x="1944712" y="1869198"/>
                </a:lnTo>
                <a:lnTo>
                  <a:pt x="5168989" y="5093411"/>
                </a:lnTo>
                <a:lnTo>
                  <a:pt x="7082701" y="3179661"/>
                </a:lnTo>
                <a:lnTo>
                  <a:pt x="7082701" y="558749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1" name="Google Shape;81;p16"/>
          <p:cNvSpPr/>
          <p:nvPr/>
        </p:nvSpPr>
        <p:spPr>
          <a:xfrm>
            <a:off x="5330051" y="714122"/>
            <a:ext cx="1184722" cy="1184400"/>
          </a:xfrm>
          <a:custGeom>
            <a:rect b="b" l="l" r="r" t="t"/>
            <a:pathLst>
              <a:path extrusionOk="0" h="2371725" w="2371090">
                <a:moveTo>
                  <a:pt x="1738312" y="0"/>
                </a:moveTo>
                <a:lnTo>
                  <a:pt x="0" y="1738312"/>
                </a:lnTo>
                <a:lnTo>
                  <a:pt x="632790" y="2371102"/>
                </a:lnTo>
                <a:lnTo>
                  <a:pt x="2371077" y="630288"/>
                </a:lnTo>
                <a:lnTo>
                  <a:pt x="1738312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2" name="Google Shape;82;p16"/>
          <p:cNvSpPr/>
          <p:nvPr/>
        </p:nvSpPr>
        <p:spPr>
          <a:xfrm>
            <a:off x="8261772" y="1735192"/>
            <a:ext cx="876009" cy="971938"/>
          </a:xfrm>
          <a:custGeom>
            <a:rect b="b" l="l" r="r" t="t"/>
            <a:pathLst>
              <a:path extrusionOk="0" h="1946275" w="1753234">
                <a:moveTo>
                  <a:pt x="1752992" y="0"/>
                </a:moveTo>
                <a:lnTo>
                  <a:pt x="0" y="1751456"/>
                </a:lnTo>
                <a:lnTo>
                  <a:pt x="194691" y="1946186"/>
                </a:lnTo>
                <a:lnTo>
                  <a:pt x="1752992" y="386511"/>
                </a:lnTo>
                <a:lnTo>
                  <a:pt x="1752992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3" name="Google Shape;83;p16"/>
          <p:cNvSpPr/>
          <p:nvPr/>
        </p:nvSpPr>
        <p:spPr>
          <a:xfrm>
            <a:off x="0" y="3396739"/>
            <a:ext cx="2306940" cy="1740609"/>
          </a:xfrm>
          <a:custGeom>
            <a:rect b="b" l="l" r="r" t="t"/>
            <a:pathLst>
              <a:path extrusionOk="0" h="3485515" w="4617085">
                <a:moveTo>
                  <a:pt x="1392351" y="0"/>
                </a:moveTo>
                <a:lnTo>
                  <a:pt x="0" y="1391813"/>
                </a:lnTo>
                <a:lnTo>
                  <a:pt x="0" y="3485132"/>
                </a:lnTo>
                <a:lnTo>
                  <a:pt x="4354500" y="3485132"/>
                </a:lnTo>
                <a:lnTo>
                  <a:pt x="4616551" y="3222979"/>
                </a:lnTo>
                <a:lnTo>
                  <a:pt x="1392351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4" name="Google Shape;84;p16"/>
          <p:cNvSpPr/>
          <p:nvPr/>
        </p:nvSpPr>
        <p:spPr>
          <a:xfrm>
            <a:off x="0" y="2028879"/>
            <a:ext cx="962309" cy="1923580"/>
          </a:xfrm>
          <a:custGeom>
            <a:rect b="b" l="l" r="r" t="t"/>
            <a:pathLst>
              <a:path extrusionOk="0" h="3851909" w="1925955">
                <a:moveTo>
                  <a:pt x="0" y="0"/>
                </a:moveTo>
                <a:lnTo>
                  <a:pt x="0" y="3851856"/>
                </a:lnTo>
                <a:lnTo>
                  <a:pt x="1925929" y="1925929"/>
                </a:lnTo>
                <a:lnTo>
                  <a:pt x="0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5" name="Google Shape;85;p16"/>
          <p:cNvSpPr txBox="1"/>
          <p:nvPr>
            <p:ph type="ctrTitle"/>
          </p:nvPr>
        </p:nvSpPr>
        <p:spPr>
          <a:xfrm>
            <a:off x="2303308" y="1744972"/>
            <a:ext cx="4537382" cy="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791002" y="516982"/>
            <a:ext cx="7561995" cy="355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2055868" y="1930334"/>
            <a:ext cx="5032263" cy="16223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791002" y="516982"/>
            <a:ext cx="7561995" cy="355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791002" y="516982"/>
            <a:ext cx="7561995" cy="355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055868" y="1930334"/>
            <a:ext cx="5032263" cy="16223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5" Type="http://schemas.openxmlformats.org/officeDocument/2006/relationships/image" Target="../media/image45.jpg"/><Relationship Id="rId6" Type="http://schemas.openxmlformats.org/officeDocument/2006/relationships/image" Target="../media/image40.jpg"/><Relationship Id="rId7" Type="http://schemas.openxmlformats.org/officeDocument/2006/relationships/image" Target="../media/image46.jpg"/><Relationship Id="rId8" Type="http://schemas.openxmlformats.org/officeDocument/2006/relationships/image" Target="../media/image4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hyperlink" Target="https://streamlit.io/" TargetMode="External"/><Relationship Id="rId5" Type="http://schemas.openxmlformats.org/officeDocument/2006/relationships/image" Target="../media/image3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he-lost-student-app.streamlit.app/" TargetMode="External"/><Relationship Id="rId4" Type="http://schemas.openxmlformats.org/officeDocument/2006/relationships/hyperlink" Target="https://github.com/RoyAmoyal/The_Lost_Student_App.g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4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2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2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4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4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265825" y="1729975"/>
            <a:ext cx="39981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The Lost Student App</a:t>
            </a:r>
            <a:endParaRPr sz="3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495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iw" sz="17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Image Retrieval, Image Based Localization Computer Vision Final Project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187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187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187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Ron Haikin</a:t>
            </a:r>
            <a:endParaRPr sz="16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187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Roy Amoyal</a:t>
            </a:r>
            <a:endParaRPr sz="16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187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Omri Hirsh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08" name="Google Shape;108;p19"/>
          <p:cNvGrpSpPr/>
          <p:nvPr/>
        </p:nvGrpSpPr>
        <p:grpSpPr>
          <a:xfrm>
            <a:off x="4569081" y="0"/>
            <a:ext cx="4566108" cy="4684694"/>
            <a:chOff x="9144508" y="0"/>
            <a:chExt cx="9143491" cy="9380955"/>
          </a:xfrm>
        </p:grpSpPr>
        <p:pic>
          <p:nvPicPr>
            <p:cNvPr id="109" name="Google Shape;10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09717" y="0"/>
              <a:ext cx="6478282" cy="74074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8"/>
          <p:cNvGrpSpPr/>
          <p:nvPr/>
        </p:nvGrpSpPr>
        <p:grpSpPr>
          <a:xfrm>
            <a:off x="5682480" y="0"/>
            <a:ext cx="1737555" cy="963724"/>
            <a:chOff x="11371783" y="0"/>
            <a:chExt cx="3477196" cy="1929764"/>
          </a:xfrm>
        </p:grpSpPr>
        <p:sp>
          <p:nvSpPr>
            <p:cNvPr id="330" name="Google Shape;330;p28"/>
            <p:cNvSpPr/>
            <p:nvPr/>
          </p:nvSpPr>
          <p:spPr>
            <a:xfrm>
              <a:off x="11907024" y="0"/>
              <a:ext cx="2941955" cy="1929764"/>
            </a:xfrm>
            <a:custGeom>
              <a:rect b="b" l="l" r="r" t="t"/>
              <a:pathLst>
                <a:path extrusionOk="0" h="1929764" w="2941955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11371783" y="0"/>
              <a:ext cx="1454784" cy="824230"/>
            </a:xfrm>
            <a:custGeom>
              <a:rect b="b" l="l" r="r" t="t"/>
              <a:pathLst>
                <a:path extrusionOk="0" h="824230" w="1454784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32" name="Google Shape;332;p28"/>
          <p:cNvGrpSpPr/>
          <p:nvPr/>
        </p:nvGrpSpPr>
        <p:grpSpPr>
          <a:xfrm>
            <a:off x="0" y="0"/>
            <a:ext cx="3371236" cy="3725013"/>
            <a:chOff x="0" y="0"/>
            <a:chExt cx="6746519" cy="7458977"/>
          </a:xfrm>
        </p:grpSpPr>
        <p:sp>
          <p:nvSpPr>
            <p:cNvPr id="333" name="Google Shape;333;p28"/>
            <p:cNvSpPr/>
            <p:nvPr/>
          </p:nvSpPr>
          <p:spPr>
            <a:xfrm>
              <a:off x="5334279" y="0"/>
              <a:ext cx="1412240" cy="1219200"/>
            </a:xfrm>
            <a:custGeom>
              <a:rect b="b" l="l" r="r" t="t"/>
              <a:pathLst>
                <a:path extrusionOk="0" h="1219200" w="141224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2881782" y="605561"/>
              <a:ext cx="3476625" cy="3476625"/>
            </a:xfrm>
            <a:custGeom>
              <a:rect b="b" l="l" r="r" t="t"/>
              <a:pathLst>
                <a:path extrusionOk="0" h="3476625" w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0" y="1010552"/>
              <a:ext cx="4470400" cy="6448425"/>
            </a:xfrm>
            <a:custGeom>
              <a:rect b="b" l="l" r="r" t="t"/>
              <a:pathLst>
                <a:path extrusionOk="0" h="6448425" w="4470400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36" name="Google Shape;336;p28"/>
          <p:cNvSpPr/>
          <p:nvPr/>
        </p:nvSpPr>
        <p:spPr>
          <a:xfrm>
            <a:off x="6637554" y="0"/>
            <a:ext cx="2501900" cy="2664778"/>
          </a:xfrm>
          <a:custGeom>
            <a:rect b="b" l="l" r="r" t="t"/>
            <a:pathLst>
              <a:path extrusionOk="0" h="5329555" w="5003800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37" name="Google Shape;337;p28"/>
          <p:cNvSpPr/>
          <p:nvPr/>
        </p:nvSpPr>
        <p:spPr>
          <a:xfrm>
            <a:off x="282892" y="0"/>
            <a:ext cx="2167573" cy="1083310"/>
          </a:xfrm>
          <a:custGeom>
            <a:rect b="b" l="l" r="r" t="t"/>
            <a:pathLst>
              <a:path extrusionOk="0" h="2166620" w="4335145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38" name="Google Shape;338;p28"/>
          <p:cNvSpPr txBox="1"/>
          <p:nvPr>
            <p:ph type="title"/>
          </p:nvPr>
        </p:nvSpPr>
        <p:spPr>
          <a:xfrm>
            <a:off x="2501050" y="409200"/>
            <a:ext cx="4187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What are features?</a:t>
            </a:r>
            <a:endParaRPr sz="3700"/>
          </a:p>
        </p:txBody>
      </p:sp>
      <p:sp>
        <p:nvSpPr>
          <p:cNvPr id="339" name="Google Shape;339;p28"/>
          <p:cNvSpPr/>
          <p:nvPr/>
        </p:nvSpPr>
        <p:spPr>
          <a:xfrm flipH="1" rot="10800000">
            <a:off x="3508475" y="985195"/>
            <a:ext cx="1957388" cy="98108"/>
          </a:xfrm>
          <a:custGeom>
            <a:rect b="b" l="l" r="r" t="t"/>
            <a:pathLst>
              <a:path extrusionOk="0" h="95250" w="3914775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40" name="Google Shape;340;p28"/>
          <p:cNvSpPr txBox="1"/>
          <p:nvPr/>
        </p:nvSpPr>
        <p:spPr>
          <a:xfrm>
            <a:off x="1155100" y="1158225"/>
            <a:ext cx="767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iw">
                <a:solidFill>
                  <a:schemeClr val="lt1"/>
                </a:solidFill>
              </a:rPr>
              <a:t>Features in an image are distinctive points that represent important visual information</a:t>
            </a:r>
            <a:r>
              <a:rPr b="1" lang="iw">
                <a:solidFill>
                  <a:schemeClr val="lt1"/>
                </a:solidFill>
              </a:rPr>
              <a:t>, such as corners or blobs.</a:t>
            </a:r>
            <a:r>
              <a:rPr b="1" lang="iw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iw">
                <a:solidFill>
                  <a:schemeClr val="lt1"/>
                </a:solidFill>
              </a:rPr>
              <a:t>Descriptors are numerical representations of these features that encode their appearance or surroundings, enabling algorithms to match and compare them efficiently for tasks like object recognition or image stitching.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75" y="2835525"/>
            <a:ext cx="6434575" cy="170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28"/>
          <p:cNvGrpSpPr/>
          <p:nvPr/>
        </p:nvGrpSpPr>
        <p:grpSpPr>
          <a:xfrm>
            <a:off x="88872" y="3933028"/>
            <a:ext cx="2171834" cy="1162121"/>
            <a:chOff x="1356022" y="2977723"/>
            <a:chExt cx="3271821" cy="1750709"/>
          </a:xfrm>
        </p:grpSpPr>
        <p:sp>
          <p:nvSpPr>
            <p:cNvPr id="343" name="Google Shape;343;p28"/>
            <p:cNvSpPr/>
            <p:nvPr/>
          </p:nvSpPr>
          <p:spPr>
            <a:xfrm>
              <a:off x="1356022" y="3005664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3964738" y="4164822"/>
              <a:ext cx="657225" cy="563610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45" name="Google Shape;345;p28"/>
            <p:cNvSpPr txBox="1"/>
            <p:nvPr/>
          </p:nvSpPr>
          <p:spPr>
            <a:xfrm>
              <a:off x="1450901" y="3206731"/>
              <a:ext cx="4533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3239633" y="3005451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75"/>
                  </a:lnTo>
                  <a:lnTo>
                    <a:pt x="729082" y="10998"/>
                  </a:lnTo>
                  <a:lnTo>
                    <a:pt x="687251" y="18790"/>
                  </a:lnTo>
                  <a:lnTo>
                    <a:pt x="645859" y="28622"/>
                  </a:lnTo>
                  <a:lnTo>
                    <a:pt x="605001" y="40467"/>
                  </a:lnTo>
                  <a:lnTo>
                    <a:pt x="564769" y="54308"/>
                  </a:lnTo>
                  <a:lnTo>
                    <a:pt x="525272" y="70105"/>
                  </a:lnTo>
                  <a:lnTo>
                    <a:pt x="486592" y="87820"/>
                  </a:lnTo>
                  <a:lnTo>
                    <a:pt x="448828" y="107418"/>
                  </a:lnTo>
                  <a:lnTo>
                    <a:pt x="412073" y="128839"/>
                  </a:lnTo>
                  <a:lnTo>
                    <a:pt x="376412" y="152035"/>
                  </a:lnTo>
                  <a:lnTo>
                    <a:pt x="341927" y="176960"/>
                  </a:lnTo>
                  <a:lnTo>
                    <a:pt x="308718" y="203549"/>
                  </a:lnTo>
                  <a:lnTo>
                    <a:pt x="276843" y="231727"/>
                  </a:lnTo>
                  <a:lnTo>
                    <a:pt x="246395" y="261435"/>
                  </a:lnTo>
                  <a:lnTo>
                    <a:pt x="217442" y="292605"/>
                  </a:lnTo>
                  <a:lnTo>
                    <a:pt x="190052" y="325158"/>
                  </a:lnTo>
                  <a:lnTo>
                    <a:pt x="164291" y="359013"/>
                  </a:lnTo>
                  <a:lnTo>
                    <a:pt x="140222" y="394098"/>
                  </a:lnTo>
                  <a:lnTo>
                    <a:pt x="117906" y="430315"/>
                  </a:lnTo>
                  <a:lnTo>
                    <a:pt x="97389" y="467590"/>
                  </a:lnTo>
                  <a:lnTo>
                    <a:pt x="78731" y="505822"/>
                  </a:lnTo>
                  <a:lnTo>
                    <a:pt x="61968" y="544917"/>
                  </a:lnTo>
                  <a:lnTo>
                    <a:pt x="47140" y="584803"/>
                  </a:lnTo>
                  <a:lnTo>
                    <a:pt x="34295" y="625361"/>
                  </a:lnTo>
                  <a:lnTo>
                    <a:pt x="23452" y="666495"/>
                  </a:lnTo>
                  <a:lnTo>
                    <a:pt x="14639" y="708118"/>
                  </a:lnTo>
                  <a:lnTo>
                    <a:pt x="7887" y="750118"/>
                  </a:lnTo>
                  <a:lnTo>
                    <a:pt x="3197" y="792406"/>
                  </a:lnTo>
                  <a:lnTo>
                    <a:pt x="584" y="834872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9" y="919925"/>
                  </a:lnTo>
                  <a:lnTo>
                    <a:pt x="5283" y="962313"/>
                  </a:lnTo>
                  <a:lnTo>
                    <a:pt x="11009" y="1004466"/>
                  </a:lnTo>
                  <a:lnTo>
                    <a:pt x="18790" y="1046293"/>
                  </a:lnTo>
                  <a:lnTo>
                    <a:pt x="28622" y="1087685"/>
                  </a:lnTo>
                  <a:lnTo>
                    <a:pt x="40473" y="1128542"/>
                  </a:lnTo>
                  <a:lnTo>
                    <a:pt x="54310" y="1168769"/>
                  </a:lnTo>
                  <a:lnTo>
                    <a:pt x="70110" y="1208275"/>
                  </a:lnTo>
                  <a:lnTo>
                    <a:pt x="87826" y="1246952"/>
                  </a:lnTo>
                  <a:lnTo>
                    <a:pt x="107423" y="1284715"/>
                  </a:lnTo>
                  <a:lnTo>
                    <a:pt x="128841" y="1321471"/>
                  </a:lnTo>
                  <a:lnTo>
                    <a:pt x="152042" y="1357131"/>
                  </a:lnTo>
                  <a:lnTo>
                    <a:pt x="176962" y="1391611"/>
                  </a:lnTo>
                  <a:lnTo>
                    <a:pt x="203549" y="1424826"/>
                  </a:lnTo>
                  <a:lnTo>
                    <a:pt x="231727" y="1456700"/>
                  </a:lnTo>
                  <a:lnTo>
                    <a:pt x="261441" y="1487154"/>
                  </a:lnTo>
                  <a:lnTo>
                    <a:pt x="292610" y="1516107"/>
                  </a:lnTo>
                  <a:lnTo>
                    <a:pt x="325163" y="1543495"/>
                  </a:lnTo>
                  <a:lnTo>
                    <a:pt x="359020" y="1569252"/>
                  </a:lnTo>
                  <a:lnTo>
                    <a:pt x="394098" y="1593320"/>
                  </a:lnTo>
                  <a:lnTo>
                    <a:pt x="430326" y="1615643"/>
                  </a:lnTo>
                  <a:lnTo>
                    <a:pt x="467590" y="1636153"/>
                  </a:lnTo>
                  <a:lnTo>
                    <a:pt x="505822" y="1654812"/>
                  </a:lnTo>
                  <a:lnTo>
                    <a:pt x="544928" y="1671575"/>
                  </a:lnTo>
                  <a:lnTo>
                    <a:pt x="584803" y="1686396"/>
                  </a:lnTo>
                  <a:lnTo>
                    <a:pt x="625361" y="1699248"/>
                  </a:lnTo>
                  <a:lnTo>
                    <a:pt x="666495" y="1710090"/>
                  </a:lnTo>
                  <a:lnTo>
                    <a:pt x="708118" y="1718899"/>
                  </a:lnTo>
                  <a:lnTo>
                    <a:pt x="750129" y="1725660"/>
                  </a:lnTo>
                  <a:lnTo>
                    <a:pt x="792408" y="1730352"/>
                  </a:lnTo>
                  <a:lnTo>
                    <a:pt x="834872" y="1732955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495"/>
                  </a:lnTo>
                  <a:lnTo>
                    <a:pt x="1123175" y="1729371"/>
                  </a:lnTo>
                  <a:lnTo>
                    <a:pt x="1165402" y="1724164"/>
                  </a:lnTo>
                  <a:lnTo>
                    <a:pt x="1207325" y="1716887"/>
                  </a:lnTo>
                  <a:lnTo>
                    <a:pt x="1248829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60"/>
                  </a:lnTo>
                  <a:lnTo>
                    <a:pt x="1408811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61"/>
                  </a:lnTo>
                  <a:lnTo>
                    <a:pt x="1554568" y="1562963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20"/>
                  </a:lnTo>
                  <a:lnTo>
                    <a:pt x="1781683" y="1312379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23" y="1198473"/>
                  </a:lnTo>
                  <a:lnTo>
                    <a:pt x="1854327" y="1158773"/>
                  </a:lnTo>
                  <a:lnTo>
                    <a:pt x="1867674" y="1118374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17" y="771234"/>
                  </a:lnTo>
                  <a:lnTo>
                    <a:pt x="1893990" y="729076"/>
                  </a:lnTo>
                  <a:lnTo>
                    <a:pt x="1886209" y="687251"/>
                  </a:lnTo>
                  <a:lnTo>
                    <a:pt x="1876377" y="645859"/>
                  </a:lnTo>
                  <a:lnTo>
                    <a:pt x="1864526" y="605001"/>
                  </a:lnTo>
                  <a:lnTo>
                    <a:pt x="1850683" y="564767"/>
                  </a:lnTo>
                  <a:lnTo>
                    <a:pt x="1834889" y="525267"/>
                  </a:lnTo>
                  <a:lnTo>
                    <a:pt x="1817173" y="486592"/>
                  </a:lnTo>
                  <a:lnTo>
                    <a:pt x="1797576" y="448826"/>
                  </a:lnTo>
                  <a:lnTo>
                    <a:pt x="1776158" y="412067"/>
                  </a:lnTo>
                  <a:lnTo>
                    <a:pt x="1752957" y="376405"/>
                  </a:lnTo>
                  <a:lnTo>
                    <a:pt x="1728038" y="341927"/>
                  </a:lnTo>
                  <a:lnTo>
                    <a:pt x="1701450" y="308711"/>
                  </a:lnTo>
                  <a:lnTo>
                    <a:pt x="1673272" y="276841"/>
                  </a:lnTo>
                  <a:lnTo>
                    <a:pt x="1643557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74" y="164284"/>
                  </a:lnTo>
                  <a:lnTo>
                    <a:pt x="1510901" y="140217"/>
                  </a:lnTo>
                  <a:lnTo>
                    <a:pt x="1474679" y="117904"/>
                  </a:lnTo>
                  <a:lnTo>
                    <a:pt x="1437409" y="97388"/>
                  </a:lnTo>
                  <a:lnTo>
                    <a:pt x="1399171" y="78724"/>
                  </a:lnTo>
                  <a:lnTo>
                    <a:pt x="1360071" y="61963"/>
                  </a:lnTo>
                  <a:lnTo>
                    <a:pt x="1320196" y="47140"/>
                  </a:lnTo>
                  <a:lnTo>
                    <a:pt x="1279638" y="34290"/>
                  </a:lnTo>
                  <a:lnTo>
                    <a:pt x="1238499" y="23452"/>
                  </a:lnTo>
                  <a:lnTo>
                    <a:pt x="1196881" y="14637"/>
                  </a:lnTo>
                  <a:lnTo>
                    <a:pt x="1154870" y="7876"/>
                  </a:lnTo>
                  <a:lnTo>
                    <a:pt x="1112586" y="3191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47" name="Google Shape;347;p28"/>
            <p:cNvSpPr txBox="1"/>
            <p:nvPr/>
          </p:nvSpPr>
          <p:spPr>
            <a:xfrm>
              <a:off x="3409748" y="3230008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Feature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096917" y="3094664"/>
              <a:ext cx="1035568" cy="409035"/>
            </a:xfrm>
            <a:custGeom>
              <a:rect b="b" l="l" r="r" t="t"/>
              <a:pathLst>
                <a:path extrusionOk="0" h="1258570" w="3001645">
                  <a:moveTo>
                    <a:pt x="3001035" y="627532"/>
                  </a:moveTo>
                  <a:lnTo>
                    <a:pt x="2997047" y="585012"/>
                  </a:lnTo>
                  <a:lnTo>
                    <a:pt x="2982544" y="544817"/>
                  </a:lnTo>
                  <a:lnTo>
                    <a:pt x="2958477" y="509524"/>
                  </a:lnTo>
                  <a:lnTo>
                    <a:pt x="2926359" y="481368"/>
                  </a:lnTo>
                  <a:lnTo>
                    <a:pt x="2181301" y="24815"/>
                  </a:lnTo>
                  <a:lnTo>
                    <a:pt x="2140191" y="6692"/>
                  </a:lnTo>
                  <a:lnTo>
                    <a:pt x="2095766" y="0"/>
                  </a:lnTo>
                  <a:lnTo>
                    <a:pt x="2084476" y="190"/>
                  </a:lnTo>
                  <a:lnTo>
                    <a:pt x="2040293" y="8369"/>
                  </a:lnTo>
                  <a:lnTo>
                    <a:pt x="1999818" y="27876"/>
                  </a:lnTo>
                  <a:lnTo>
                    <a:pt x="1965883" y="57327"/>
                  </a:lnTo>
                  <a:lnTo>
                    <a:pt x="1940877" y="94653"/>
                  </a:lnTo>
                  <a:lnTo>
                    <a:pt x="1926564" y="137236"/>
                  </a:lnTo>
                  <a:lnTo>
                    <a:pt x="1923491" y="170802"/>
                  </a:lnTo>
                  <a:lnTo>
                    <a:pt x="1926513" y="489000"/>
                  </a:lnTo>
                  <a:lnTo>
                    <a:pt x="0" y="507377"/>
                  </a:lnTo>
                  <a:lnTo>
                    <a:pt x="2705" y="790638"/>
                  </a:lnTo>
                  <a:lnTo>
                    <a:pt x="1929218" y="772261"/>
                  </a:lnTo>
                  <a:lnTo>
                    <a:pt x="1932254" y="1089977"/>
                  </a:lnTo>
                  <a:lnTo>
                    <a:pt x="1938604" y="1134516"/>
                  </a:lnTo>
                  <a:lnTo>
                    <a:pt x="1956447" y="1175804"/>
                  </a:lnTo>
                  <a:lnTo>
                    <a:pt x="1984514" y="1210957"/>
                  </a:lnTo>
                  <a:lnTo>
                    <a:pt x="2020849" y="1237500"/>
                  </a:lnTo>
                  <a:lnTo>
                    <a:pt x="2062886" y="1253528"/>
                  </a:lnTo>
                  <a:lnTo>
                    <a:pt x="2096338" y="1257960"/>
                  </a:lnTo>
                  <a:lnTo>
                    <a:pt x="2107654" y="1257935"/>
                  </a:lnTo>
                  <a:lnTo>
                    <a:pt x="2152002" y="1250416"/>
                  </a:lnTo>
                  <a:lnTo>
                    <a:pt x="2192807" y="1231506"/>
                  </a:lnTo>
                  <a:lnTo>
                    <a:pt x="2929026" y="760806"/>
                  </a:lnTo>
                  <a:lnTo>
                    <a:pt x="2960598" y="732040"/>
                  </a:lnTo>
                  <a:lnTo>
                    <a:pt x="2984004" y="696302"/>
                  </a:lnTo>
                  <a:lnTo>
                    <a:pt x="2989554" y="683158"/>
                  </a:lnTo>
                  <a:lnTo>
                    <a:pt x="2992145" y="676503"/>
                  </a:lnTo>
                  <a:lnTo>
                    <a:pt x="2994291" y="669709"/>
                  </a:lnTo>
                  <a:lnTo>
                    <a:pt x="2997720" y="655840"/>
                  </a:lnTo>
                  <a:lnTo>
                    <a:pt x="2998990" y="648830"/>
                  </a:lnTo>
                  <a:lnTo>
                    <a:pt x="3000654" y="634644"/>
                  </a:lnTo>
                  <a:lnTo>
                    <a:pt x="3001035" y="627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grpSp>
          <p:nvGrpSpPr>
            <p:cNvPr id="349" name="Google Shape;349;p28"/>
            <p:cNvGrpSpPr/>
            <p:nvPr/>
          </p:nvGrpSpPr>
          <p:grpSpPr>
            <a:xfrm>
              <a:off x="2282129" y="3535366"/>
              <a:ext cx="1597001" cy="1191375"/>
              <a:chOff x="5406681" y="5792469"/>
              <a:chExt cx="4643794" cy="3672549"/>
            </a:xfrm>
          </p:grpSpPr>
          <p:sp>
            <p:nvSpPr>
              <p:cNvPr id="350" name="Google Shape;350;p28"/>
              <p:cNvSpPr/>
              <p:nvPr/>
            </p:nvSpPr>
            <p:spPr>
              <a:xfrm>
                <a:off x="7053681" y="5792469"/>
                <a:ext cx="1668145" cy="1685925"/>
              </a:xfrm>
              <a:custGeom>
                <a:rect b="b" l="l" r="r" t="t"/>
                <a:pathLst>
                  <a:path extrusionOk="0" h="1685925" w="1668145">
                    <a:moveTo>
                      <a:pt x="1667637" y="198907"/>
                    </a:moveTo>
                    <a:lnTo>
                      <a:pt x="1465948" y="0"/>
                    </a:lnTo>
                    <a:lnTo>
                      <a:pt x="0" y="1486458"/>
                    </a:lnTo>
                    <a:lnTo>
                      <a:pt x="201688" y="1685366"/>
                    </a:lnTo>
                    <a:lnTo>
                      <a:pt x="1667637" y="1989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5406681" y="7731468"/>
                <a:ext cx="1905000" cy="1733550"/>
              </a:xfrm>
              <a:custGeom>
                <a:rect b="b" l="l" r="r" t="t"/>
                <a:pathLst>
                  <a:path extrusionOk="0" h="1733550" w="1905000">
                    <a:moveTo>
                      <a:pt x="1038225" y="0"/>
                    </a:moveTo>
                    <a:lnTo>
                      <a:pt x="866775" y="0"/>
                    </a:lnTo>
                    <a:lnTo>
                      <a:pt x="856130" y="64"/>
                    </a:lnTo>
                    <a:lnTo>
                      <a:pt x="813614" y="1629"/>
                    </a:lnTo>
                    <a:lnTo>
                      <a:pt x="771229" y="5275"/>
                    </a:lnTo>
                    <a:lnTo>
                      <a:pt x="729071" y="10998"/>
                    </a:lnTo>
                    <a:lnTo>
                      <a:pt x="687246" y="18790"/>
                    </a:lnTo>
                    <a:lnTo>
                      <a:pt x="645852" y="28616"/>
                    </a:lnTo>
                    <a:lnTo>
                      <a:pt x="604999" y="40467"/>
                    </a:lnTo>
                    <a:lnTo>
                      <a:pt x="564767" y="54303"/>
                    </a:lnTo>
                    <a:lnTo>
                      <a:pt x="525262" y="70105"/>
                    </a:lnTo>
                    <a:lnTo>
                      <a:pt x="486586" y="87825"/>
                    </a:lnTo>
                    <a:lnTo>
                      <a:pt x="448821" y="107411"/>
                    </a:lnTo>
                    <a:lnTo>
                      <a:pt x="412067" y="128839"/>
                    </a:lnTo>
                    <a:lnTo>
                      <a:pt x="376405" y="152035"/>
                    </a:lnTo>
                    <a:lnTo>
                      <a:pt x="341927" y="176960"/>
                    </a:lnTo>
                    <a:lnTo>
                      <a:pt x="308711" y="203542"/>
                    </a:lnTo>
                    <a:lnTo>
                      <a:pt x="276841" y="231727"/>
                    </a:lnTo>
                    <a:lnTo>
                      <a:pt x="246395" y="261435"/>
                    </a:lnTo>
                    <a:lnTo>
                      <a:pt x="217434" y="292605"/>
                    </a:lnTo>
                    <a:lnTo>
                      <a:pt x="190042" y="325158"/>
                    </a:lnTo>
                    <a:lnTo>
                      <a:pt x="164284" y="359013"/>
                    </a:lnTo>
                    <a:lnTo>
                      <a:pt x="140217" y="394098"/>
                    </a:lnTo>
                    <a:lnTo>
                      <a:pt x="117893" y="430315"/>
                    </a:lnTo>
                    <a:lnTo>
                      <a:pt x="97383" y="467588"/>
                    </a:lnTo>
                    <a:lnTo>
                      <a:pt x="78724" y="505820"/>
                    </a:lnTo>
                    <a:lnTo>
                      <a:pt x="61961" y="544917"/>
                    </a:lnTo>
                    <a:lnTo>
                      <a:pt x="47140" y="584798"/>
                    </a:lnTo>
                    <a:lnTo>
                      <a:pt x="34288" y="625356"/>
                    </a:lnTo>
                    <a:lnTo>
                      <a:pt x="23446" y="666495"/>
                    </a:lnTo>
                    <a:lnTo>
                      <a:pt x="14637" y="708116"/>
                    </a:lnTo>
                    <a:lnTo>
                      <a:pt x="7876" y="750116"/>
                    </a:lnTo>
                    <a:lnTo>
                      <a:pt x="3189" y="792406"/>
                    </a:lnTo>
                    <a:lnTo>
                      <a:pt x="584" y="834867"/>
                    </a:lnTo>
                    <a:lnTo>
                      <a:pt x="0" y="866775"/>
                    </a:lnTo>
                    <a:lnTo>
                      <a:pt x="64" y="877412"/>
                    </a:lnTo>
                    <a:lnTo>
                      <a:pt x="1624" y="919924"/>
                    </a:lnTo>
                    <a:lnTo>
                      <a:pt x="5275" y="962307"/>
                    </a:lnTo>
                    <a:lnTo>
                      <a:pt x="10998" y="1004466"/>
                    </a:lnTo>
                    <a:lnTo>
                      <a:pt x="18788" y="1046291"/>
                    </a:lnTo>
                    <a:lnTo>
                      <a:pt x="28616" y="1087685"/>
                    </a:lnTo>
                    <a:lnTo>
                      <a:pt x="40467" y="1128542"/>
                    </a:lnTo>
                    <a:lnTo>
                      <a:pt x="54303" y="1168769"/>
                    </a:lnTo>
                    <a:lnTo>
                      <a:pt x="70105" y="1208275"/>
                    </a:lnTo>
                    <a:lnTo>
                      <a:pt x="87820" y="1246950"/>
                    </a:lnTo>
                    <a:lnTo>
                      <a:pt x="107411" y="1284715"/>
                    </a:lnTo>
                    <a:lnTo>
                      <a:pt x="128833" y="1321472"/>
                    </a:lnTo>
                    <a:lnTo>
                      <a:pt x="152035" y="1357132"/>
                    </a:lnTo>
                    <a:lnTo>
                      <a:pt x="176960" y="1391612"/>
                    </a:lnTo>
                    <a:lnTo>
                      <a:pt x="203536" y="1424828"/>
                    </a:lnTo>
                    <a:lnTo>
                      <a:pt x="231727" y="1456697"/>
                    </a:lnTo>
                    <a:lnTo>
                      <a:pt x="261435" y="1487147"/>
                    </a:lnTo>
                    <a:lnTo>
                      <a:pt x="292605" y="1516102"/>
                    </a:lnTo>
                    <a:lnTo>
                      <a:pt x="325158" y="1543494"/>
                    </a:lnTo>
                    <a:lnTo>
                      <a:pt x="359013" y="1569253"/>
                    </a:lnTo>
                    <a:lnTo>
                      <a:pt x="394098" y="1593322"/>
                    </a:lnTo>
                    <a:lnTo>
                      <a:pt x="430313" y="1615641"/>
                    </a:lnTo>
                    <a:lnTo>
                      <a:pt x="467588" y="1636155"/>
                    </a:lnTo>
                    <a:lnTo>
                      <a:pt x="505820" y="1654812"/>
                    </a:lnTo>
                    <a:lnTo>
                      <a:pt x="544917" y="1671576"/>
                    </a:lnTo>
                    <a:lnTo>
                      <a:pt x="584798" y="1686398"/>
                    </a:lnTo>
                    <a:lnTo>
                      <a:pt x="625354" y="1699247"/>
                    </a:lnTo>
                    <a:lnTo>
                      <a:pt x="666495" y="1710088"/>
                    </a:lnTo>
                    <a:lnTo>
                      <a:pt x="708110" y="1718900"/>
                    </a:lnTo>
                    <a:lnTo>
                      <a:pt x="750116" y="1725658"/>
                    </a:lnTo>
                    <a:lnTo>
                      <a:pt x="792406" y="1730350"/>
                    </a:lnTo>
                    <a:lnTo>
                      <a:pt x="834860" y="1732957"/>
                    </a:lnTo>
                    <a:lnTo>
                      <a:pt x="866775" y="1733547"/>
                    </a:lnTo>
                    <a:lnTo>
                      <a:pt x="1038225" y="1733547"/>
                    </a:lnTo>
                    <a:lnTo>
                      <a:pt x="1080744" y="1732501"/>
                    </a:lnTo>
                    <a:lnTo>
                      <a:pt x="1123175" y="1729370"/>
                    </a:lnTo>
                    <a:lnTo>
                      <a:pt x="1165402" y="1724160"/>
                    </a:lnTo>
                    <a:lnTo>
                      <a:pt x="1207325" y="1716888"/>
                    </a:lnTo>
                    <a:lnTo>
                      <a:pt x="1248829" y="1707567"/>
                    </a:lnTo>
                    <a:lnTo>
                      <a:pt x="1289824" y="1696220"/>
                    </a:lnTo>
                    <a:lnTo>
                      <a:pt x="1330223" y="1682877"/>
                    </a:lnTo>
                    <a:lnTo>
                      <a:pt x="1369923" y="1667567"/>
                    </a:lnTo>
                    <a:lnTo>
                      <a:pt x="1408811" y="1650323"/>
                    </a:lnTo>
                    <a:lnTo>
                      <a:pt x="1446809" y="1631198"/>
                    </a:lnTo>
                    <a:lnTo>
                      <a:pt x="1483829" y="1610227"/>
                    </a:lnTo>
                    <a:lnTo>
                      <a:pt x="1519770" y="1587468"/>
                    </a:lnTo>
                    <a:lnTo>
                      <a:pt x="1554556" y="1562969"/>
                    </a:lnTo>
                    <a:lnTo>
                      <a:pt x="1588096" y="1536796"/>
                    </a:lnTo>
                    <a:lnTo>
                      <a:pt x="1620304" y="1509005"/>
                    </a:lnTo>
                    <a:lnTo>
                      <a:pt x="1651114" y="1479671"/>
                    </a:lnTo>
                    <a:lnTo>
                      <a:pt x="1680451" y="1448859"/>
                    </a:lnTo>
                    <a:lnTo>
                      <a:pt x="1708238" y="1416648"/>
                    </a:lnTo>
                    <a:lnTo>
                      <a:pt x="1734413" y="1383106"/>
                    </a:lnTo>
                    <a:lnTo>
                      <a:pt x="1758911" y="1348326"/>
                    </a:lnTo>
                    <a:lnTo>
                      <a:pt x="1781683" y="1312383"/>
                    </a:lnTo>
                    <a:lnTo>
                      <a:pt x="1802650" y="1275359"/>
                    </a:lnTo>
                    <a:lnTo>
                      <a:pt x="1821776" y="1237361"/>
                    </a:lnTo>
                    <a:lnTo>
                      <a:pt x="1839010" y="1198473"/>
                    </a:lnTo>
                    <a:lnTo>
                      <a:pt x="1854327" y="1158773"/>
                    </a:lnTo>
                    <a:lnTo>
                      <a:pt x="1867674" y="1118387"/>
                    </a:lnTo>
                    <a:lnTo>
                      <a:pt x="1879015" y="1077379"/>
                    </a:lnTo>
                    <a:lnTo>
                      <a:pt x="1888337" y="1035875"/>
                    </a:lnTo>
                    <a:lnTo>
                      <a:pt x="1895614" y="993952"/>
                    </a:lnTo>
                    <a:lnTo>
                      <a:pt x="1900821" y="951725"/>
                    </a:lnTo>
                    <a:lnTo>
                      <a:pt x="1903945" y="909307"/>
                    </a:lnTo>
                    <a:lnTo>
                      <a:pt x="1905000" y="866775"/>
                    </a:lnTo>
                    <a:lnTo>
                      <a:pt x="1904933" y="856135"/>
                    </a:lnTo>
                    <a:lnTo>
                      <a:pt x="1903364" y="813619"/>
                    </a:lnTo>
                    <a:lnTo>
                      <a:pt x="1899711" y="771229"/>
                    </a:lnTo>
                    <a:lnTo>
                      <a:pt x="1893988" y="729071"/>
                    </a:lnTo>
                    <a:lnTo>
                      <a:pt x="1886197" y="687251"/>
                    </a:lnTo>
                    <a:lnTo>
                      <a:pt x="1876370" y="645857"/>
                    </a:lnTo>
                    <a:lnTo>
                      <a:pt x="1864519" y="604999"/>
                    </a:lnTo>
                    <a:lnTo>
                      <a:pt x="1850683" y="564767"/>
                    </a:lnTo>
                    <a:lnTo>
                      <a:pt x="1834882" y="525262"/>
                    </a:lnTo>
                    <a:lnTo>
                      <a:pt x="1817166" y="486586"/>
                    </a:lnTo>
                    <a:lnTo>
                      <a:pt x="1797576" y="448826"/>
                    </a:lnTo>
                    <a:lnTo>
                      <a:pt x="1776153" y="412067"/>
                    </a:lnTo>
                    <a:lnTo>
                      <a:pt x="1752951" y="376405"/>
                    </a:lnTo>
                    <a:lnTo>
                      <a:pt x="1728027" y="341927"/>
                    </a:lnTo>
                    <a:lnTo>
                      <a:pt x="1701445" y="308711"/>
                    </a:lnTo>
                    <a:lnTo>
                      <a:pt x="1673259" y="276841"/>
                    </a:lnTo>
                    <a:lnTo>
                      <a:pt x="1643551" y="246395"/>
                    </a:lnTo>
                    <a:lnTo>
                      <a:pt x="1612382" y="217434"/>
                    </a:lnTo>
                    <a:lnTo>
                      <a:pt x="1579829" y="190047"/>
                    </a:lnTo>
                    <a:lnTo>
                      <a:pt x="1545974" y="164284"/>
                    </a:lnTo>
                    <a:lnTo>
                      <a:pt x="1510888" y="140217"/>
                    </a:lnTo>
                    <a:lnTo>
                      <a:pt x="1474671" y="117899"/>
                    </a:lnTo>
                    <a:lnTo>
                      <a:pt x="1437398" y="97383"/>
                    </a:lnTo>
                    <a:lnTo>
                      <a:pt x="1399166" y="78729"/>
                    </a:lnTo>
                    <a:lnTo>
                      <a:pt x="1360070" y="61961"/>
                    </a:lnTo>
                    <a:lnTo>
                      <a:pt x="1320189" y="47140"/>
                    </a:lnTo>
                    <a:lnTo>
                      <a:pt x="1279631" y="34290"/>
                    </a:lnTo>
                    <a:lnTo>
                      <a:pt x="1238491" y="23452"/>
                    </a:lnTo>
                    <a:lnTo>
                      <a:pt x="1196876" y="14637"/>
                    </a:lnTo>
                    <a:lnTo>
                      <a:pt x="1154870" y="7876"/>
                    </a:lnTo>
                    <a:lnTo>
                      <a:pt x="1112580" y="3191"/>
                    </a:lnTo>
                    <a:lnTo>
                      <a:pt x="1070120" y="584"/>
                    </a:lnTo>
                    <a:lnTo>
                      <a:pt x="1038225" y="0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>
                <a:off x="6826580" y="6524015"/>
                <a:ext cx="3223895" cy="2850515"/>
              </a:xfrm>
              <a:custGeom>
                <a:rect b="b" l="l" r="r" t="t"/>
                <a:pathLst>
                  <a:path extrusionOk="0" h="2850515" w="3223895">
                    <a:moveTo>
                      <a:pt x="1181849" y="816025"/>
                    </a:moveTo>
                    <a:lnTo>
                      <a:pt x="1176197" y="771448"/>
                    </a:lnTo>
                    <a:lnTo>
                      <a:pt x="1159040" y="729932"/>
                    </a:lnTo>
                    <a:lnTo>
                      <a:pt x="1131582" y="694372"/>
                    </a:lnTo>
                    <a:lnTo>
                      <a:pt x="477100" y="48920"/>
                    </a:lnTo>
                    <a:lnTo>
                      <a:pt x="441185" y="21818"/>
                    </a:lnTo>
                    <a:lnTo>
                      <a:pt x="399402" y="5130"/>
                    </a:lnTo>
                    <a:lnTo>
                      <a:pt x="354723" y="0"/>
                    </a:lnTo>
                    <a:lnTo>
                      <a:pt x="343433" y="596"/>
                    </a:lnTo>
                    <a:lnTo>
                      <a:pt x="299516" y="10363"/>
                    </a:lnTo>
                    <a:lnTo>
                      <a:pt x="259715" y="31343"/>
                    </a:lnTo>
                    <a:lnTo>
                      <a:pt x="226834" y="62039"/>
                    </a:lnTo>
                    <a:lnTo>
                      <a:pt x="203187" y="100317"/>
                    </a:lnTo>
                    <a:lnTo>
                      <a:pt x="4140" y="978293"/>
                    </a:lnTo>
                    <a:lnTo>
                      <a:pt x="0" y="1013663"/>
                    </a:lnTo>
                    <a:lnTo>
                      <a:pt x="508" y="1027950"/>
                    </a:lnTo>
                    <a:lnTo>
                      <a:pt x="9131" y="1069784"/>
                    </a:lnTo>
                    <a:lnTo>
                      <a:pt x="27927" y="1108125"/>
                    </a:lnTo>
                    <a:lnTo>
                      <a:pt x="55714" y="1140587"/>
                    </a:lnTo>
                    <a:lnTo>
                      <a:pt x="90728" y="1165059"/>
                    </a:lnTo>
                    <a:lnTo>
                      <a:pt x="130733" y="1180007"/>
                    </a:lnTo>
                    <a:lnTo>
                      <a:pt x="173215" y="1184490"/>
                    </a:lnTo>
                    <a:lnTo>
                      <a:pt x="180340" y="1184186"/>
                    </a:lnTo>
                    <a:lnTo>
                      <a:pt x="1051763" y="979703"/>
                    </a:lnTo>
                    <a:lnTo>
                      <a:pt x="1093698" y="963549"/>
                    </a:lnTo>
                    <a:lnTo>
                      <a:pt x="1129893" y="936967"/>
                    </a:lnTo>
                    <a:lnTo>
                      <a:pt x="1157859" y="901788"/>
                    </a:lnTo>
                    <a:lnTo>
                      <a:pt x="1175588" y="860513"/>
                    </a:lnTo>
                    <a:lnTo>
                      <a:pt x="1181849" y="816025"/>
                    </a:lnTo>
                    <a:close/>
                  </a:path>
                  <a:path extrusionOk="0" h="2850515" w="3223895">
                    <a:moveTo>
                      <a:pt x="3223272" y="2218055"/>
                    </a:moveTo>
                    <a:lnTo>
                      <a:pt x="3219183" y="2175535"/>
                    </a:lnTo>
                    <a:lnTo>
                      <a:pt x="3204616" y="2135378"/>
                    </a:lnTo>
                    <a:lnTo>
                      <a:pt x="3180473" y="2100135"/>
                    </a:lnTo>
                    <a:lnTo>
                      <a:pt x="3148292" y="2072043"/>
                    </a:lnTo>
                    <a:lnTo>
                      <a:pt x="2402357" y="1616938"/>
                    </a:lnTo>
                    <a:lnTo>
                      <a:pt x="2361209" y="1598891"/>
                    </a:lnTo>
                    <a:lnTo>
                      <a:pt x="2316772" y="1592287"/>
                    </a:lnTo>
                    <a:lnTo>
                      <a:pt x="2305481" y="1592503"/>
                    </a:lnTo>
                    <a:lnTo>
                      <a:pt x="2261324" y="1600771"/>
                    </a:lnTo>
                    <a:lnTo>
                      <a:pt x="2220874" y="1620342"/>
                    </a:lnTo>
                    <a:lnTo>
                      <a:pt x="2187003" y="1649857"/>
                    </a:lnTo>
                    <a:lnTo>
                      <a:pt x="2162073" y="1687233"/>
                    </a:lnTo>
                    <a:lnTo>
                      <a:pt x="2147836" y="1729854"/>
                    </a:lnTo>
                    <a:lnTo>
                      <a:pt x="2144826" y="1763420"/>
                    </a:lnTo>
                    <a:lnTo>
                      <a:pt x="2148471" y="2081618"/>
                    </a:lnTo>
                    <a:lnTo>
                      <a:pt x="612648" y="2099246"/>
                    </a:lnTo>
                    <a:lnTo>
                      <a:pt x="615911" y="2382507"/>
                    </a:lnTo>
                    <a:lnTo>
                      <a:pt x="2151723" y="2364879"/>
                    </a:lnTo>
                    <a:lnTo>
                      <a:pt x="2155380" y="2682583"/>
                    </a:lnTo>
                    <a:lnTo>
                      <a:pt x="2161819" y="2727109"/>
                    </a:lnTo>
                    <a:lnTo>
                      <a:pt x="2179739" y="2768371"/>
                    </a:lnTo>
                    <a:lnTo>
                      <a:pt x="2207869" y="2803474"/>
                    </a:lnTo>
                    <a:lnTo>
                      <a:pt x="2244255" y="2829928"/>
                    </a:lnTo>
                    <a:lnTo>
                      <a:pt x="2286304" y="2845879"/>
                    </a:lnTo>
                    <a:lnTo>
                      <a:pt x="2319782" y="2850248"/>
                    </a:lnTo>
                    <a:lnTo>
                      <a:pt x="2331097" y="2850210"/>
                    </a:lnTo>
                    <a:lnTo>
                      <a:pt x="2375433" y="2842603"/>
                    </a:lnTo>
                    <a:lnTo>
                      <a:pt x="2416213" y="2823591"/>
                    </a:lnTo>
                    <a:lnTo>
                      <a:pt x="3145498" y="2355342"/>
                    </a:lnTo>
                    <a:lnTo>
                      <a:pt x="3183026" y="2322652"/>
                    </a:lnTo>
                    <a:lnTo>
                      <a:pt x="3206356" y="2286863"/>
                    </a:lnTo>
                    <a:lnTo>
                      <a:pt x="3219996" y="2246376"/>
                    </a:lnTo>
                    <a:lnTo>
                      <a:pt x="3222891" y="2225179"/>
                    </a:lnTo>
                    <a:lnTo>
                      <a:pt x="3223272" y="2218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</p:grpSp>
        <p:sp>
          <p:nvSpPr>
            <p:cNvPr id="353" name="Google Shape;353;p28"/>
            <p:cNvSpPr/>
            <p:nvPr/>
          </p:nvSpPr>
          <p:spPr>
            <a:xfrm>
              <a:off x="1768399" y="3005455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3676705" y="2977723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2702980" y="4170682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4409790" y="4139710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8"/>
            <p:cNvSpPr txBox="1"/>
            <p:nvPr/>
          </p:nvSpPr>
          <p:spPr>
            <a:xfrm>
              <a:off x="2419096" y="4397285"/>
              <a:ext cx="3912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400">
                  <a:latin typeface="Verdana"/>
                  <a:ea typeface="Verdana"/>
                  <a:cs typeface="Verdana"/>
                  <a:sym typeface="Verdana"/>
                </a:rPr>
                <a:t>Matching</a:t>
              </a:r>
              <a:endParaRPr sz="4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58" name="Google Shape;358;p28"/>
            <p:cNvSpPr txBox="1"/>
            <p:nvPr/>
          </p:nvSpPr>
          <p:spPr>
            <a:xfrm>
              <a:off x="4097753" y="4389483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Map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29"/>
          <p:cNvGrpSpPr/>
          <p:nvPr/>
        </p:nvGrpSpPr>
        <p:grpSpPr>
          <a:xfrm>
            <a:off x="5682480" y="0"/>
            <a:ext cx="1737555" cy="963724"/>
            <a:chOff x="11371783" y="0"/>
            <a:chExt cx="3477196" cy="1929764"/>
          </a:xfrm>
        </p:grpSpPr>
        <p:sp>
          <p:nvSpPr>
            <p:cNvPr id="364" name="Google Shape;364;p29"/>
            <p:cNvSpPr/>
            <p:nvPr/>
          </p:nvSpPr>
          <p:spPr>
            <a:xfrm>
              <a:off x="11907024" y="0"/>
              <a:ext cx="2941955" cy="1929764"/>
            </a:xfrm>
            <a:custGeom>
              <a:rect b="b" l="l" r="r" t="t"/>
              <a:pathLst>
                <a:path extrusionOk="0" h="1929764" w="2941955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1371783" y="0"/>
              <a:ext cx="1454784" cy="824230"/>
            </a:xfrm>
            <a:custGeom>
              <a:rect b="b" l="l" r="r" t="t"/>
              <a:pathLst>
                <a:path extrusionOk="0" h="824230" w="1454784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66" name="Google Shape;366;p29"/>
          <p:cNvGrpSpPr/>
          <p:nvPr/>
        </p:nvGrpSpPr>
        <p:grpSpPr>
          <a:xfrm>
            <a:off x="0" y="0"/>
            <a:ext cx="3371236" cy="3725013"/>
            <a:chOff x="0" y="0"/>
            <a:chExt cx="6746519" cy="7458977"/>
          </a:xfrm>
        </p:grpSpPr>
        <p:sp>
          <p:nvSpPr>
            <p:cNvPr id="367" name="Google Shape;367;p29"/>
            <p:cNvSpPr/>
            <p:nvPr/>
          </p:nvSpPr>
          <p:spPr>
            <a:xfrm>
              <a:off x="5334279" y="0"/>
              <a:ext cx="1412240" cy="1219200"/>
            </a:xfrm>
            <a:custGeom>
              <a:rect b="b" l="l" r="r" t="t"/>
              <a:pathLst>
                <a:path extrusionOk="0" h="1219200" w="141224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2881782" y="605561"/>
              <a:ext cx="3476625" cy="3476625"/>
            </a:xfrm>
            <a:custGeom>
              <a:rect b="b" l="l" r="r" t="t"/>
              <a:pathLst>
                <a:path extrusionOk="0" h="3476625" w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0" y="1010552"/>
              <a:ext cx="4470400" cy="6448425"/>
            </a:xfrm>
            <a:custGeom>
              <a:rect b="b" l="l" r="r" t="t"/>
              <a:pathLst>
                <a:path extrusionOk="0" h="6448425" w="4470400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70" name="Google Shape;370;p29"/>
          <p:cNvSpPr/>
          <p:nvPr/>
        </p:nvSpPr>
        <p:spPr>
          <a:xfrm>
            <a:off x="6637554" y="0"/>
            <a:ext cx="2501900" cy="2664778"/>
          </a:xfrm>
          <a:custGeom>
            <a:rect b="b" l="l" r="r" t="t"/>
            <a:pathLst>
              <a:path extrusionOk="0" h="5329555" w="5003800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71" name="Google Shape;371;p29"/>
          <p:cNvSpPr/>
          <p:nvPr/>
        </p:nvSpPr>
        <p:spPr>
          <a:xfrm>
            <a:off x="282892" y="0"/>
            <a:ext cx="2167573" cy="1083310"/>
          </a:xfrm>
          <a:custGeom>
            <a:rect b="b" l="l" r="r" t="t"/>
            <a:pathLst>
              <a:path extrusionOk="0" h="2166620" w="4335145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72" name="Google Shape;372;p29"/>
          <p:cNvSpPr txBox="1"/>
          <p:nvPr>
            <p:ph type="title"/>
          </p:nvPr>
        </p:nvSpPr>
        <p:spPr>
          <a:xfrm>
            <a:off x="524950" y="334275"/>
            <a:ext cx="8614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SIFT - Scale Invariant Feature Transform </a:t>
            </a:r>
            <a:endParaRPr sz="3700"/>
          </a:p>
        </p:txBody>
      </p:sp>
      <p:sp>
        <p:nvSpPr>
          <p:cNvPr id="373" name="Google Shape;373;p29"/>
          <p:cNvSpPr/>
          <p:nvPr/>
        </p:nvSpPr>
        <p:spPr>
          <a:xfrm flipH="1" rot="10800000">
            <a:off x="3508475" y="985195"/>
            <a:ext cx="1957388" cy="98108"/>
          </a:xfrm>
          <a:custGeom>
            <a:rect b="b" l="l" r="r" t="t"/>
            <a:pathLst>
              <a:path extrusionOk="0" h="95250" w="3914775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374" name="Google Shape;3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50" y="1259025"/>
            <a:ext cx="6622201" cy="21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52" y="3547925"/>
            <a:ext cx="2689498" cy="132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29"/>
          <p:cNvGrpSpPr/>
          <p:nvPr/>
        </p:nvGrpSpPr>
        <p:grpSpPr>
          <a:xfrm>
            <a:off x="88872" y="3933028"/>
            <a:ext cx="2171834" cy="1162121"/>
            <a:chOff x="1356022" y="2977723"/>
            <a:chExt cx="3271821" cy="1750709"/>
          </a:xfrm>
        </p:grpSpPr>
        <p:sp>
          <p:nvSpPr>
            <p:cNvPr id="377" name="Google Shape;377;p29"/>
            <p:cNvSpPr/>
            <p:nvPr/>
          </p:nvSpPr>
          <p:spPr>
            <a:xfrm>
              <a:off x="1356022" y="3005664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3964738" y="4164822"/>
              <a:ext cx="657225" cy="563610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79" name="Google Shape;379;p29"/>
            <p:cNvSpPr txBox="1"/>
            <p:nvPr/>
          </p:nvSpPr>
          <p:spPr>
            <a:xfrm>
              <a:off x="1450901" y="3206731"/>
              <a:ext cx="4533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3239633" y="3005451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75"/>
                  </a:lnTo>
                  <a:lnTo>
                    <a:pt x="729082" y="10998"/>
                  </a:lnTo>
                  <a:lnTo>
                    <a:pt x="687251" y="18790"/>
                  </a:lnTo>
                  <a:lnTo>
                    <a:pt x="645859" y="28622"/>
                  </a:lnTo>
                  <a:lnTo>
                    <a:pt x="605001" y="40467"/>
                  </a:lnTo>
                  <a:lnTo>
                    <a:pt x="564769" y="54308"/>
                  </a:lnTo>
                  <a:lnTo>
                    <a:pt x="525272" y="70105"/>
                  </a:lnTo>
                  <a:lnTo>
                    <a:pt x="486592" y="87820"/>
                  </a:lnTo>
                  <a:lnTo>
                    <a:pt x="448828" y="107418"/>
                  </a:lnTo>
                  <a:lnTo>
                    <a:pt x="412073" y="128839"/>
                  </a:lnTo>
                  <a:lnTo>
                    <a:pt x="376412" y="152035"/>
                  </a:lnTo>
                  <a:lnTo>
                    <a:pt x="341927" y="176960"/>
                  </a:lnTo>
                  <a:lnTo>
                    <a:pt x="308718" y="203549"/>
                  </a:lnTo>
                  <a:lnTo>
                    <a:pt x="276843" y="231727"/>
                  </a:lnTo>
                  <a:lnTo>
                    <a:pt x="246395" y="261435"/>
                  </a:lnTo>
                  <a:lnTo>
                    <a:pt x="217442" y="292605"/>
                  </a:lnTo>
                  <a:lnTo>
                    <a:pt x="190052" y="325158"/>
                  </a:lnTo>
                  <a:lnTo>
                    <a:pt x="164291" y="359013"/>
                  </a:lnTo>
                  <a:lnTo>
                    <a:pt x="140222" y="394098"/>
                  </a:lnTo>
                  <a:lnTo>
                    <a:pt x="117906" y="430315"/>
                  </a:lnTo>
                  <a:lnTo>
                    <a:pt x="97389" y="467590"/>
                  </a:lnTo>
                  <a:lnTo>
                    <a:pt x="78731" y="505822"/>
                  </a:lnTo>
                  <a:lnTo>
                    <a:pt x="61968" y="544917"/>
                  </a:lnTo>
                  <a:lnTo>
                    <a:pt x="47140" y="584803"/>
                  </a:lnTo>
                  <a:lnTo>
                    <a:pt x="34295" y="625361"/>
                  </a:lnTo>
                  <a:lnTo>
                    <a:pt x="23452" y="666495"/>
                  </a:lnTo>
                  <a:lnTo>
                    <a:pt x="14639" y="708118"/>
                  </a:lnTo>
                  <a:lnTo>
                    <a:pt x="7887" y="750118"/>
                  </a:lnTo>
                  <a:lnTo>
                    <a:pt x="3197" y="792406"/>
                  </a:lnTo>
                  <a:lnTo>
                    <a:pt x="584" y="834872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9" y="919925"/>
                  </a:lnTo>
                  <a:lnTo>
                    <a:pt x="5283" y="962313"/>
                  </a:lnTo>
                  <a:lnTo>
                    <a:pt x="11009" y="1004466"/>
                  </a:lnTo>
                  <a:lnTo>
                    <a:pt x="18790" y="1046293"/>
                  </a:lnTo>
                  <a:lnTo>
                    <a:pt x="28622" y="1087685"/>
                  </a:lnTo>
                  <a:lnTo>
                    <a:pt x="40473" y="1128542"/>
                  </a:lnTo>
                  <a:lnTo>
                    <a:pt x="54310" y="1168769"/>
                  </a:lnTo>
                  <a:lnTo>
                    <a:pt x="70110" y="1208275"/>
                  </a:lnTo>
                  <a:lnTo>
                    <a:pt x="87826" y="1246952"/>
                  </a:lnTo>
                  <a:lnTo>
                    <a:pt x="107423" y="1284715"/>
                  </a:lnTo>
                  <a:lnTo>
                    <a:pt x="128841" y="1321471"/>
                  </a:lnTo>
                  <a:lnTo>
                    <a:pt x="152042" y="1357131"/>
                  </a:lnTo>
                  <a:lnTo>
                    <a:pt x="176962" y="1391611"/>
                  </a:lnTo>
                  <a:lnTo>
                    <a:pt x="203549" y="1424826"/>
                  </a:lnTo>
                  <a:lnTo>
                    <a:pt x="231727" y="1456700"/>
                  </a:lnTo>
                  <a:lnTo>
                    <a:pt x="261441" y="1487154"/>
                  </a:lnTo>
                  <a:lnTo>
                    <a:pt x="292610" y="1516107"/>
                  </a:lnTo>
                  <a:lnTo>
                    <a:pt x="325163" y="1543495"/>
                  </a:lnTo>
                  <a:lnTo>
                    <a:pt x="359020" y="1569252"/>
                  </a:lnTo>
                  <a:lnTo>
                    <a:pt x="394098" y="1593320"/>
                  </a:lnTo>
                  <a:lnTo>
                    <a:pt x="430326" y="1615643"/>
                  </a:lnTo>
                  <a:lnTo>
                    <a:pt x="467590" y="1636153"/>
                  </a:lnTo>
                  <a:lnTo>
                    <a:pt x="505822" y="1654812"/>
                  </a:lnTo>
                  <a:lnTo>
                    <a:pt x="544928" y="1671575"/>
                  </a:lnTo>
                  <a:lnTo>
                    <a:pt x="584803" y="1686396"/>
                  </a:lnTo>
                  <a:lnTo>
                    <a:pt x="625361" y="1699248"/>
                  </a:lnTo>
                  <a:lnTo>
                    <a:pt x="666495" y="1710090"/>
                  </a:lnTo>
                  <a:lnTo>
                    <a:pt x="708118" y="1718899"/>
                  </a:lnTo>
                  <a:lnTo>
                    <a:pt x="750129" y="1725660"/>
                  </a:lnTo>
                  <a:lnTo>
                    <a:pt x="792408" y="1730352"/>
                  </a:lnTo>
                  <a:lnTo>
                    <a:pt x="834872" y="1732955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495"/>
                  </a:lnTo>
                  <a:lnTo>
                    <a:pt x="1123175" y="1729371"/>
                  </a:lnTo>
                  <a:lnTo>
                    <a:pt x="1165402" y="1724164"/>
                  </a:lnTo>
                  <a:lnTo>
                    <a:pt x="1207325" y="1716887"/>
                  </a:lnTo>
                  <a:lnTo>
                    <a:pt x="1248829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60"/>
                  </a:lnTo>
                  <a:lnTo>
                    <a:pt x="1408811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61"/>
                  </a:lnTo>
                  <a:lnTo>
                    <a:pt x="1554568" y="1562963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20"/>
                  </a:lnTo>
                  <a:lnTo>
                    <a:pt x="1781683" y="1312379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23" y="1198473"/>
                  </a:lnTo>
                  <a:lnTo>
                    <a:pt x="1854327" y="1158773"/>
                  </a:lnTo>
                  <a:lnTo>
                    <a:pt x="1867674" y="1118374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17" y="771234"/>
                  </a:lnTo>
                  <a:lnTo>
                    <a:pt x="1893990" y="729076"/>
                  </a:lnTo>
                  <a:lnTo>
                    <a:pt x="1886209" y="687251"/>
                  </a:lnTo>
                  <a:lnTo>
                    <a:pt x="1876377" y="645859"/>
                  </a:lnTo>
                  <a:lnTo>
                    <a:pt x="1864526" y="605001"/>
                  </a:lnTo>
                  <a:lnTo>
                    <a:pt x="1850683" y="564767"/>
                  </a:lnTo>
                  <a:lnTo>
                    <a:pt x="1834889" y="525267"/>
                  </a:lnTo>
                  <a:lnTo>
                    <a:pt x="1817173" y="486592"/>
                  </a:lnTo>
                  <a:lnTo>
                    <a:pt x="1797576" y="448826"/>
                  </a:lnTo>
                  <a:lnTo>
                    <a:pt x="1776158" y="412067"/>
                  </a:lnTo>
                  <a:lnTo>
                    <a:pt x="1752957" y="376405"/>
                  </a:lnTo>
                  <a:lnTo>
                    <a:pt x="1728038" y="341927"/>
                  </a:lnTo>
                  <a:lnTo>
                    <a:pt x="1701450" y="308711"/>
                  </a:lnTo>
                  <a:lnTo>
                    <a:pt x="1673272" y="276841"/>
                  </a:lnTo>
                  <a:lnTo>
                    <a:pt x="1643557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74" y="164284"/>
                  </a:lnTo>
                  <a:lnTo>
                    <a:pt x="1510901" y="140217"/>
                  </a:lnTo>
                  <a:lnTo>
                    <a:pt x="1474679" y="117904"/>
                  </a:lnTo>
                  <a:lnTo>
                    <a:pt x="1437409" y="97388"/>
                  </a:lnTo>
                  <a:lnTo>
                    <a:pt x="1399171" y="78724"/>
                  </a:lnTo>
                  <a:lnTo>
                    <a:pt x="1360071" y="61963"/>
                  </a:lnTo>
                  <a:lnTo>
                    <a:pt x="1320196" y="47140"/>
                  </a:lnTo>
                  <a:lnTo>
                    <a:pt x="1279638" y="34290"/>
                  </a:lnTo>
                  <a:lnTo>
                    <a:pt x="1238499" y="23452"/>
                  </a:lnTo>
                  <a:lnTo>
                    <a:pt x="1196881" y="14637"/>
                  </a:lnTo>
                  <a:lnTo>
                    <a:pt x="1154870" y="7876"/>
                  </a:lnTo>
                  <a:lnTo>
                    <a:pt x="1112586" y="3191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381" name="Google Shape;381;p29"/>
            <p:cNvSpPr txBox="1"/>
            <p:nvPr/>
          </p:nvSpPr>
          <p:spPr>
            <a:xfrm>
              <a:off x="3409748" y="3230008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Feature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2096917" y="3094664"/>
              <a:ext cx="1035568" cy="409035"/>
            </a:xfrm>
            <a:custGeom>
              <a:rect b="b" l="l" r="r" t="t"/>
              <a:pathLst>
                <a:path extrusionOk="0" h="1258570" w="3001645">
                  <a:moveTo>
                    <a:pt x="3001035" y="627532"/>
                  </a:moveTo>
                  <a:lnTo>
                    <a:pt x="2997047" y="585012"/>
                  </a:lnTo>
                  <a:lnTo>
                    <a:pt x="2982544" y="544817"/>
                  </a:lnTo>
                  <a:lnTo>
                    <a:pt x="2958477" y="509524"/>
                  </a:lnTo>
                  <a:lnTo>
                    <a:pt x="2926359" y="481368"/>
                  </a:lnTo>
                  <a:lnTo>
                    <a:pt x="2181301" y="24815"/>
                  </a:lnTo>
                  <a:lnTo>
                    <a:pt x="2140191" y="6692"/>
                  </a:lnTo>
                  <a:lnTo>
                    <a:pt x="2095766" y="0"/>
                  </a:lnTo>
                  <a:lnTo>
                    <a:pt x="2084476" y="190"/>
                  </a:lnTo>
                  <a:lnTo>
                    <a:pt x="2040293" y="8369"/>
                  </a:lnTo>
                  <a:lnTo>
                    <a:pt x="1999818" y="27876"/>
                  </a:lnTo>
                  <a:lnTo>
                    <a:pt x="1965883" y="57327"/>
                  </a:lnTo>
                  <a:lnTo>
                    <a:pt x="1940877" y="94653"/>
                  </a:lnTo>
                  <a:lnTo>
                    <a:pt x="1926564" y="137236"/>
                  </a:lnTo>
                  <a:lnTo>
                    <a:pt x="1923491" y="170802"/>
                  </a:lnTo>
                  <a:lnTo>
                    <a:pt x="1926513" y="489000"/>
                  </a:lnTo>
                  <a:lnTo>
                    <a:pt x="0" y="507377"/>
                  </a:lnTo>
                  <a:lnTo>
                    <a:pt x="2705" y="790638"/>
                  </a:lnTo>
                  <a:lnTo>
                    <a:pt x="1929218" y="772261"/>
                  </a:lnTo>
                  <a:lnTo>
                    <a:pt x="1932254" y="1089977"/>
                  </a:lnTo>
                  <a:lnTo>
                    <a:pt x="1938604" y="1134516"/>
                  </a:lnTo>
                  <a:lnTo>
                    <a:pt x="1956447" y="1175804"/>
                  </a:lnTo>
                  <a:lnTo>
                    <a:pt x="1984514" y="1210957"/>
                  </a:lnTo>
                  <a:lnTo>
                    <a:pt x="2020849" y="1237500"/>
                  </a:lnTo>
                  <a:lnTo>
                    <a:pt x="2062886" y="1253528"/>
                  </a:lnTo>
                  <a:lnTo>
                    <a:pt x="2096338" y="1257960"/>
                  </a:lnTo>
                  <a:lnTo>
                    <a:pt x="2107654" y="1257935"/>
                  </a:lnTo>
                  <a:lnTo>
                    <a:pt x="2152002" y="1250416"/>
                  </a:lnTo>
                  <a:lnTo>
                    <a:pt x="2192807" y="1231506"/>
                  </a:lnTo>
                  <a:lnTo>
                    <a:pt x="2929026" y="760806"/>
                  </a:lnTo>
                  <a:lnTo>
                    <a:pt x="2960598" y="732040"/>
                  </a:lnTo>
                  <a:lnTo>
                    <a:pt x="2984004" y="696302"/>
                  </a:lnTo>
                  <a:lnTo>
                    <a:pt x="2989554" y="683158"/>
                  </a:lnTo>
                  <a:lnTo>
                    <a:pt x="2992145" y="676503"/>
                  </a:lnTo>
                  <a:lnTo>
                    <a:pt x="2994291" y="669709"/>
                  </a:lnTo>
                  <a:lnTo>
                    <a:pt x="2997720" y="655840"/>
                  </a:lnTo>
                  <a:lnTo>
                    <a:pt x="2998990" y="648830"/>
                  </a:lnTo>
                  <a:lnTo>
                    <a:pt x="3000654" y="634644"/>
                  </a:lnTo>
                  <a:lnTo>
                    <a:pt x="3001035" y="627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grpSp>
          <p:nvGrpSpPr>
            <p:cNvPr id="383" name="Google Shape;383;p29"/>
            <p:cNvGrpSpPr/>
            <p:nvPr/>
          </p:nvGrpSpPr>
          <p:grpSpPr>
            <a:xfrm>
              <a:off x="2282129" y="3535366"/>
              <a:ext cx="1597001" cy="1191375"/>
              <a:chOff x="5406681" y="5792469"/>
              <a:chExt cx="4643794" cy="3672549"/>
            </a:xfrm>
          </p:grpSpPr>
          <p:sp>
            <p:nvSpPr>
              <p:cNvPr id="384" name="Google Shape;384;p29"/>
              <p:cNvSpPr/>
              <p:nvPr/>
            </p:nvSpPr>
            <p:spPr>
              <a:xfrm>
                <a:off x="7053681" y="5792469"/>
                <a:ext cx="1668145" cy="1685925"/>
              </a:xfrm>
              <a:custGeom>
                <a:rect b="b" l="l" r="r" t="t"/>
                <a:pathLst>
                  <a:path extrusionOk="0" h="1685925" w="1668145">
                    <a:moveTo>
                      <a:pt x="1667637" y="198907"/>
                    </a:moveTo>
                    <a:lnTo>
                      <a:pt x="1465948" y="0"/>
                    </a:lnTo>
                    <a:lnTo>
                      <a:pt x="0" y="1486458"/>
                    </a:lnTo>
                    <a:lnTo>
                      <a:pt x="201688" y="1685366"/>
                    </a:lnTo>
                    <a:lnTo>
                      <a:pt x="1667637" y="1989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5406681" y="7731468"/>
                <a:ext cx="1905000" cy="1733550"/>
              </a:xfrm>
              <a:custGeom>
                <a:rect b="b" l="l" r="r" t="t"/>
                <a:pathLst>
                  <a:path extrusionOk="0" h="1733550" w="1905000">
                    <a:moveTo>
                      <a:pt x="1038225" y="0"/>
                    </a:moveTo>
                    <a:lnTo>
                      <a:pt x="866775" y="0"/>
                    </a:lnTo>
                    <a:lnTo>
                      <a:pt x="856130" y="64"/>
                    </a:lnTo>
                    <a:lnTo>
                      <a:pt x="813614" y="1629"/>
                    </a:lnTo>
                    <a:lnTo>
                      <a:pt x="771229" y="5275"/>
                    </a:lnTo>
                    <a:lnTo>
                      <a:pt x="729071" y="10998"/>
                    </a:lnTo>
                    <a:lnTo>
                      <a:pt x="687246" y="18790"/>
                    </a:lnTo>
                    <a:lnTo>
                      <a:pt x="645852" y="28616"/>
                    </a:lnTo>
                    <a:lnTo>
                      <a:pt x="604999" y="40467"/>
                    </a:lnTo>
                    <a:lnTo>
                      <a:pt x="564767" y="54303"/>
                    </a:lnTo>
                    <a:lnTo>
                      <a:pt x="525262" y="70105"/>
                    </a:lnTo>
                    <a:lnTo>
                      <a:pt x="486586" y="87825"/>
                    </a:lnTo>
                    <a:lnTo>
                      <a:pt x="448821" y="107411"/>
                    </a:lnTo>
                    <a:lnTo>
                      <a:pt x="412067" y="128839"/>
                    </a:lnTo>
                    <a:lnTo>
                      <a:pt x="376405" y="152035"/>
                    </a:lnTo>
                    <a:lnTo>
                      <a:pt x="341927" y="176960"/>
                    </a:lnTo>
                    <a:lnTo>
                      <a:pt x="308711" y="203542"/>
                    </a:lnTo>
                    <a:lnTo>
                      <a:pt x="276841" y="231727"/>
                    </a:lnTo>
                    <a:lnTo>
                      <a:pt x="246395" y="261435"/>
                    </a:lnTo>
                    <a:lnTo>
                      <a:pt x="217434" y="292605"/>
                    </a:lnTo>
                    <a:lnTo>
                      <a:pt x="190042" y="325158"/>
                    </a:lnTo>
                    <a:lnTo>
                      <a:pt x="164284" y="359013"/>
                    </a:lnTo>
                    <a:lnTo>
                      <a:pt x="140217" y="394098"/>
                    </a:lnTo>
                    <a:lnTo>
                      <a:pt x="117893" y="430315"/>
                    </a:lnTo>
                    <a:lnTo>
                      <a:pt x="97383" y="467588"/>
                    </a:lnTo>
                    <a:lnTo>
                      <a:pt x="78724" y="505820"/>
                    </a:lnTo>
                    <a:lnTo>
                      <a:pt x="61961" y="544917"/>
                    </a:lnTo>
                    <a:lnTo>
                      <a:pt x="47140" y="584798"/>
                    </a:lnTo>
                    <a:lnTo>
                      <a:pt x="34288" y="625356"/>
                    </a:lnTo>
                    <a:lnTo>
                      <a:pt x="23446" y="666495"/>
                    </a:lnTo>
                    <a:lnTo>
                      <a:pt x="14637" y="708116"/>
                    </a:lnTo>
                    <a:lnTo>
                      <a:pt x="7876" y="750116"/>
                    </a:lnTo>
                    <a:lnTo>
                      <a:pt x="3189" y="792406"/>
                    </a:lnTo>
                    <a:lnTo>
                      <a:pt x="584" y="834867"/>
                    </a:lnTo>
                    <a:lnTo>
                      <a:pt x="0" y="866775"/>
                    </a:lnTo>
                    <a:lnTo>
                      <a:pt x="64" y="877412"/>
                    </a:lnTo>
                    <a:lnTo>
                      <a:pt x="1624" y="919924"/>
                    </a:lnTo>
                    <a:lnTo>
                      <a:pt x="5275" y="962307"/>
                    </a:lnTo>
                    <a:lnTo>
                      <a:pt x="10998" y="1004466"/>
                    </a:lnTo>
                    <a:lnTo>
                      <a:pt x="18788" y="1046291"/>
                    </a:lnTo>
                    <a:lnTo>
                      <a:pt x="28616" y="1087685"/>
                    </a:lnTo>
                    <a:lnTo>
                      <a:pt x="40467" y="1128542"/>
                    </a:lnTo>
                    <a:lnTo>
                      <a:pt x="54303" y="1168769"/>
                    </a:lnTo>
                    <a:lnTo>
                      <a:pt x="70105" y="1208275"/>
                    </a:lnTo>
                    <a:lnTo>
                      <a:pt x="87820" y="1246950"/>
                    </a:lnTo>
                    <a:lnTo>
                      <a:pt x="107411" y="1284715"/>
                    </a:lnTo>
                    <a:lnTo>
                      <a:pt x="128833" y="1321472"/>
                    </a:lnTo>
                    <a:lnTo>
                      <a:pt x="152035" y="1357132"/>
                    </a:lnTo>
                    <a:lnTo>
                      <a:pt x="176960" y="1391612"/>
                    </a:lnTo>
                    <a:lnTo>
                      <a:pt x="203536" y="1424828"/>
                    </a:lnTo>
                    <a:lnTo>
                      <a:pt x="231727" y="1456697"/>
                    </a:lnTo>
                    <a:lnTo>
                      <a:pt x="261435" y="1487147"/>
                    </a:lnTo>
                    <a:lnTo>
                      <a:pt x="292605" y="1516102"/>
                    </a:lnTo>
                    <a:lnTo>
                      <a:pt x="325158" y="1543494"/>
                    </a:lnTo>
                    <a:lnTo>
                      <a:pt x="359013" y="1569253"/>
                    </a:lnTo>
                    <a:lnTo>
                      <a:pt x="394098" y="1593322"/>
                    </a:lnTo>
                    <a:lnTo>
                      <a:pt x="430313" y="1615641"/>
                    </a:lnTo>
                    <a:lnTo>
                      <a:pt x="467588" y="1636155"/>
                    </a:lnTo>
                    <a:lnTo>
                      <a:pt x="505820" y="1654812"/>
                    </a:lnTo>
                    <a:lnTo>
                      <a:pt x="544917" y="1671576"/>
                    </a:lnTo>
                    <a:lnTo>
                      <a:pt x="584798" y="1686398"/>
                    </a:lnTo>
                    <a:lnTo>
                      <a:pt x="625354" y="1699247"/>
                    </a:lnTo>
                    <a:lnTo>
                      <a:pt x="666495" y="1710088"/>
                    </a:lnTo>
                    <a:lnTo>
                      <a:pt x="708110" y="1718900"/>
                    </a:lnTo>
                    <a:lnTo>
                      <a:pt x="750116" y="1725658"/>
                    </a:lnTo>
                    <a:lnTo>
                      <a:pt x="792406" y="1730350"/>
                    </a:lnTo>
                    <a:lnTo>
                      <a:pt x="834860" y="1732957"/>
                    </a:lnTo>
                    <a:lnTo>
                      <a:pt x="866775" y="1733547"/>
                    </a:lnTo>
                    <a:lnTo>
                      <a:pt x="1038225" y="1733547"/>
                    </a:lnTo>
                    <a:lnTo>
                      <a:pt x="1080744" y="1732501"/>
                    </a:lnTo>
                    <a:lnTo>
                      <a:pt x="1123175" y="1729370"/>
                    </a:lnTo>
                    <a:lnTo>
                      <a:pt x="1165402" y="1724160"/>
                    </a:lnTo>
                    <a:lnTo>
                      <a:pt x="1207325" y="1716888"/>
                    </a:lnTo>
                    <a:lnTo>
                      <a:pt x="1248829" y="1707567"/>
                    </a:lnTo>
                    <a:lnTo>
                      <a:pt x="1289824" y="1696220"/>
                    </a:lnTo>
                    <a:lnTo>
                      <a:pt x="1330223" y="1682877"/>
                    </a:lnTo>
                    <a:lnTo>
                      <a:pt x="1369923" y="1667567"/>
                    </a:lnTo>
                    <a:lnTo>
                      <a:pt x="1408811" y="1650323"/>
                    </a:lnTo>
                    <a:lnTo>
                      <a:pt x="1446809" y="1631198"/>
                    </a:lnTo>
                    <a:lnTo>
                      <a:pt x="1483829" y="1610227"/>
                    </a:lnTo>
                    <a:lnTo>
                      <a:pt x="1519770" y="1587468"/>
                    </a:lnTo>
                    <a:lnTo>
                      <a:pt x="1554556" y="1562969"/>
                    </a:lnTo>
                    <a:lnTo>
                      <a:pt x="1588096" y="1536796"/>
                    </a:lnTo>
                    <a:lnTo>
                      <a:pt x="1620304" y="1509005"/>
                    </a:lnTo>
                    <a:lnTo>
                      <a:pt x="1651114" y="1479671"/>
                    </a:lnTo>
                    <a:lnTo>
                      <a:pt x="1680451" y="1448859"/>
                    </a:lnTo>
                    <a:lnTo>
                      <a:pt x="1708238" y="1416648"/>
                    </a:lnTo>
                    <a:lnTo>
                      <a:pt x="1734413" y="1383106"/>
                    </a:lnTo>
                    <a:lnTo>
                      <a:pt x="1758911" y="1348326"/>
                    </a:lnTo>
                    <a:lnTo>
                      <a:pt x="1781683" y="1312383"/>
                    </a:lnTo>
                    <a:lnTo>
                      <a:pt x="1802650" y="1275359"/>
                    </a:lnTo>
                    <a:lnTo>
                      <a:pt x="1821776" y="1237361"/>
                    </a:lnTo>
                    <a:lnTo>
                      <a:pt x="1839010" y="1198473"/>
                    </a:lnTo>
                    <a:lnTo>
                      <a:pt x="1854327" y="1158773"/>
                    </a:lnTo>
                    <a:lnTo>
                      <a:pt x="1867674" y="1118387"/>
                    </a:lnTo>
                    <a:lnTo>
                      <a:pt x="1879015" y="1077379"/>
                    </a:lnTo>
                    <a:lnTo>
                      <a:pt x="1888337" y="1035875"/>
                    </a:lnTo>
                    <a:lnTo>
                      <a:pt x="1895614" y="993952"/>
                    </a:lnTo>
                    <a:lnTo>
                      <a:pt x="1900821" y="951725"/>
                    </a:lnTo>
                    <a:lnTo>
                      <a:pt x="1903945" y="909307"/>
                    </a:lnTo>
                    <a:lnTo>
                      <a:pt x="1905000" y="866775"/>
                    </a:lnTo>
                    <a:lnTo>
                      <a:pt x="1904933" y="856135"/>
                    </a:lnTo>
                    <a:lnTo>
                      <a:pt x="1903364" y="813619"/>
                    </a:lnTo>
                    <a:lnTo>
                      <a:pt x="1899711" y="771229"/>
                    </a:lnTo>
                    <a:lnTo>
                      <a:pt x="1893988" y="729071"/>
                    </a:lnTo>
                    <a:lnTo>
                      <a:pt x="1886197" y="687251"/>
                    </a:lnTo>
                    <a:lnTo>
                      <a:pt x="1876370" y="645857"/>
                    </a:lnTo>
                    <a:lnTo>
                      <a:pt x="1864519" y="604999"/>
                    </a:lnTo>
                    <a:lnTo>
                      <a:pt x="1850683" y="564767"/>
                    </a:lnTo>
                    <a:lnTo>
                      <a:pt x="1834882" y="525262"/>
                    </a:lnTo>
                    <a:lnTo>
                      <a:pt x="1817166" y="486586"/>
                    </a:lnTo>
                    <a:lnTo>
                      <a:pt x="1797576" y="448826"/>
                    </a:lnTo>
                    <a:lnTo>
                      <a:pt x="1776153" y="412067"/>
                    </a:lnTo>
                    <a:lnTo>
                      <a:pt x="1752951" y="376405"/>
                    </a:lnTo>
                    <a:lnTo>
                      <a:pt x="1728027" y="341927"/>
                    </a:lnTo>
                    <a:lnTo>
                      <a:pt x="1701445" y="308711"/>
                    </a:lnTo>
                    <a:lnTo>
                      <a:pt x="1673259" y="276841"/>
                    </a:lnTo>
                    <a:lnTo>
                      <a:pt x="1643551" y="246395"/>
                    </a:lnTo>
                    <a:lnTo>
                      <a:pt x="1612382" y="217434"/>
                    </a:lnTo>
                    <a:lnTo>
                      <a:pt x="1579829" y="190047"/>
                    </a:lnTo>
                    <a:lnTo>
                      <a:pt x="1545974" y="164284"/>
                    </a:lnTo>
                    <a:lnTo>
                      <a:pt x="1510888" y="140217"/>
                    </a:lnTo>
                    <a:lnTo>
                      <a:pt x="1474671" y="117899"/>
                    </a:lnTo>
                    <a:lnTo>
                      <a:pt x="1437398" y="97383"/>
                    </a:lnTo>
                    <a:lnTo>
                      <a:pt x="1399166" y="78729"/>
                    </a:lnTo>
                    <a:lnTo>
                      <a:pt x="1360070" y="61961"/>
                    </a:lnTo>
                    <a:lnTo>
                      <a:pt x="1320189" y="47140"/>
                    </a:lnTo>
                    <a:lnTo>
                      <a:pt x="1279631" y="34290"/>
                    </a:lnTo>
                    <a:lnTo>
                      <a:pt x="1238491" y="23452"/>
                    </a:lnTo>
                    <a:lnTo>
                      <a:pt x="1196876" y="14637"/>
                    </a:lnTo>
                    <a:lnTo>
                      <a:pt x="1154870" y="7876"/>
                    </a:lnTo>
                    <a:lnTo>
                      <a:pt x="1112580" y="3191"/>
                    </a:lnTo>
                    <a:lnTo>
                      <a:pt x="1070120" y="584"/>
                    </a:lnTo>
                    <a:lnTo>
                      <a:pt x="1038225" y="0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6826580" y="6524015"/>
                <a:ext cx="3223895" cy="2850515"/>
              </a:xfrm>
              <a:custGeom>
                <a:rect b="b" l="l" r="r" t="t"/>
                <a:pathLst>
                  <a:path extrusionOk="0" h="2850515" w="3223895">
                    <a:moveTo>
                      <a:pt x="1181849" y="816025"/>
                    </a:moveTo>
                    <a:lnTo>
                      <a:pt x="1176197" y="771448"/>
                    </a:lnTo>
                    <a:lnTo>
                      <a:pt x="1159040" y="729932"/>
                    </a:lnTo>
                    <a:lnTo>
                      <a:pt x="1131582" y="694372"/>
                    </a:lnTo>
                    <a:lnTo>
                      <a:pt x="477100" y="48920"/>
                    </a:lnTo>
                    <a:lnTo>
                      <a:pt x="441185" y="21818"/>
                    </a:lnTo>
                    <a:lnTo>
                      <a:pt x="399402" y="5130"/>
                    </a:lnTo>
                    <a:lnTo>
                      <a:pt x="354723" y="0"/>
                    </a:lnTo>
                    <a:lnTo>
                      <a:pt x="343433" y="596"/>
                    </a:lnTo>
                    <a:lnTo>
                      <a:pt x="299516" y="10363"/>
                    </a:lnTo>
                    <a:lnTo>
                      <a:pt x="259715" y="31343"/>
                    </a:lnTo>
                    <a:lnTo>
                      <a:pt x="226834" y="62039"/>
                    </a:lnTo>
                    <a:lnTo>
                      <a:pt x="203187" y="100317"/>
                    </a:lnTo>
                    <a:lnTo>
                      <a:pt x="4140" y="978293"/>
                    </a:lnTo>
                    <a:lnTo>
                      <a:pt x="0" y="1013663"/>
                    </a:lnTo>
                    <a:lnTo>
                      <a:pt x="508" y="1027950"/>
                    </a:lnTo>
                    <a:lnTo>
                      <a:pt x="9131" y="1069784"/>
                    </a:lnTo>
                    <a:lnTo>
                      <a:pt x="27927" y="1108125"/>
                    </a:lnTo>
                    <a:lnTo>
                      <a:pt x="55714" y="1140587"/>
                    </a:lnTo>
                    <a:lnTo>
                      <a:pt x="90728" y="1165059"/>
                    </a:lnTo>
                    <a:lnTo>
                      <a:pt x="130733" y="1180007"/>
                    </a:lnTo>
                    <a:lnTo>
                      <a:pt x="173215" y="1184490"/>
                    </a:lnTo>
                    <a:lnTo>
                      <a:pt x="180340" y="1184186"/>
                    </a:lnTo>
                    <a:lnTo>
                      <a:pt x="1051763" y="979703"/>
                    </a:lnTo>
                    <a:lnTo>
                      <a:pt x="1093698" y="963549"/>
                    </a:lnTo>
                    <a:lnTo>
                      <a:pt x="1129893" y="936967"/>
                    </a:lnTo>
                    <a:lnTo>
                      <a:pt x="1157859" y="901788"/>
                    </a:lnTo>
                    <a:lnTo>
                      <a:pt x="1175588" y="860513"/>
                    </a:lnTo>
                    <a:lnTo>
                      <a:pt x="1181849" y="816025"/>
                    </a:lnTo>
                    <a:close/>
                  </a:path>
                  <a:path extrusionOk="0" h="2850515" w="3223895">
                    <a:moveTo>
                      <a:pt x="3223272" y="2218055"/>
                    </a:moveTo>
                    <a:lnTo>
                      <a:pt x="3219183" y="2175535"/>
                    </a:lnTo>
                    <a:lnTo>
                      <a:pt x="3204616" y="2135378"/>
                    </a:lnTo>
                    <a:lnTo>
                      <a:pt x="3180473" y="2100135"/>
                    </a:lnTo>
                    <a:lnTo>
                      <a:pt x="3148292" y="2072043"/>
                    </a:lnTo>
                    <a:lnTo>
                      <a:pt x="2402357" y="1616938"/>
                    </a:lnTo>
                    <a:lnTo>
                      <a:pt x="2361209" y="1598891"/>
                    </a:lnTo>
                    <a:lnTo>
                      <a:pt x="2316772" y="1592287"/>
                    </a:lnTo>
                    <a:lnTo>
                      <a:pt x="2305481" y="1592503"/>
                    </a:lnTo>
                    <a:lnTo>
                      <a:pt x="2261324" y="1600771"/>
                    </a:lnTo>
                    <a:lnTo>
                      <a:pt x="2220874" y="1620342"/>
                    </a:lnTo>
                    <a:lnTo>
                      <a:pt x="2187003" y="1649857"/>
                    </a:lnTo>
                    <a:lnTo>
                      <a:pt x="2162073" y="1687233"/>
                    </a:lnTo>
                    <a:lnTo>
                      <a:pt x="2147836" y="1729854"/>
                    </a:lnTo>
                    <a:lnTo>
                      <a:pt x="2144826" y="1763420"/>
                    </a:lnTo>
                    <a:lnTo>
                      <a:pt x="2148471" y="2081618"/>
                    </a:lnTo>
                    <a:lnTo>
                      <a:pt x="612648" y="2099246"/>
                    </a:lnTo>
                    <a:lnTo>
                      <a:pt x="615911" y="2382507"/>
                    </a:lnTo>
                    <a:lnTo>
                      <a:pt x="2151723" y="2364879"/>
                    </a:lnTo>
                    <a:lnTo>
                      <a:pt x="2155380" y="2682583"/>
                    </a:lnTo>
                    <a:lnTo>
                      <a:pt x="2161819" y="2727109"/>
                    </a:lnTo>
                    <a:lnTo>
                      <a:pt x="2179739" y="2768371"/>
                    </a:lnTo>
                    <a:lnTo>
                      <a:pt x="2207869" y="2803474"/>
                    </a:lnTo>
                    <a:lnTo>
                      <a:pt x="2244255" y="2829928"/>
                    </a:lnTo>
                    <a:lnTo>
                      <a:pt x="2286304" y="2845879"/>
                    </a:lnTo>
                    <a:lnTo>
                      <a:pt x="2319782" y="2850248"/>
                    </a:lnTo>
                    <a:lnTo>
                      <a:pt x="2331097" y="2850210"/>
                    </a:lnTo>
                    <a:lnTo>
                      <a:pt x="2375433" y="2842603"/>
                    </a:lnTo>
                    <a:lnTo>
                      <a:pt x="2416213" y="2823591"/>
                    </a:lnTo>
                    <a:lnTo>
                      <a:pt x="3145498" y="2355342"/>
                    </a:lnTo>
                    <a:lnTo>
                      <a:pt x="3183026" y="2322652"/>
                    </a:lnTo>
                    <a:lnTo>
                      <a:pt x="3206356" y="2286863"/>
                    </a:lnTo>
                    <a:lnTo>
                      <a:pt x="3219996" y="2246376"/>
                    </a:lnTo>
                    <a:lnTo>
                      <a:pt x="3222891" y="2225179"/>
                    </a:lnTo>
                    <a:lnTo>
                      <a:pt x="3223272" y="2218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</p:grpSp>
        <p:sp>
          <p:nvSpPr>
            <p:cNvPr id="387" name="Google Shape;387;p29"/>
            <p:cNvSpPr/>
            <p:nvPr/>
          </p:nvSpPr>
          <p:spPr>
            <a:xfrm>
              <a:off x="1768399" y="3005455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3676705" y="2977723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2702980" y="4170682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4409790" y="4139710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9"/>
            <p:cNvSpPr txBox="1"/>
            <p:nvPr/>
          </p:nvSpPr>
          <p:spPr>
            <a:xfrm>
              <a:off x="2419096" y="4397285"/>
              <a:ext cx="3912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400">
                  <a:latin typeface="Verdana"/>
                  <a:ea typeface="Verdana"/>
                  <a:cs typeface="Verdana"/>
                  <a:sym typeface="Verdana"/>
                </a:rPr>
                <a:t>Matching</a:t>
              </a:r>
              <a:endParaRPr sz="4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92" name="Google Shape;392;p29"/>
            <p:cNvSpPr txBox="1"/>
            <p:nvPr/>
          </p:nvSpPr>
          <p:spPr>
            <a:xfrm>
              <a:off x="4097753" y="4389483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Map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0"/>
          <p:cNvGrpSpPr/>
          <p:nvPr/>
        </p:nvGrpSpPr>
        <p:grpSpPr>
          <a:xfrm>
            <a:off x="5682480" y="0"/>
            <a:ext cx="1737555" cy="963724"/>
            <a:chOff x="11371783" y="0"/>
            <a:chExt cx="3477196" cy="1929764"/>
          </a:xfrm>
        </p:grpSpPr>
        <p:sp>
          <p:nvSpPr>
            <p:cNvPr id="398" name="Google Shape;398;p30"/>
            <p:cNvSpPr/>
            <p:nvPr/>
          </p:nvSpPr>
          <p:spPr>
            <a:xfrm>
              <a:off x="11907024" y="0"/>
              <a:ext cx="2941955" cy="1929764"/>
            </a:xfrm>
            <a:custGeom>
              <a:rect b="b" l="l" r="r" t="t"/>
              <a:pathLst>
                <a:path extrusionOk="0" h="1929764" w="2941955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11371783" y="0"/>
              <a:ext cx="1454784" cy="824230"/>
            </a:xfrm>
            <a:custGeom>
              <a:rect b="b" l="l" r="r" t="t"/>
              <a:pathLst>
                <a:path extrusionOk="0" h="824230" w="1454784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400" name="Google Shape;400;p30"/>
          <p:cNvGrpSpPr/>
          <p:nvPr/>
        </p:nvGrpSpPr>
        <p:grpSpPr>
          <a:xfrm>
            <a:off x="0" y="0"/>
            <a:ext cx="3371236" cy="3725013"/>
            <a:chOff x="0" y="0"/>
            <a:chExt cx="6746519" cy="7458977"/>
          </a:xfrm>
        </p:grpSpPr>
        <p:sp>
          <p:nvSpPr>
            <p:cNvPr id="401" name="Google Shape;401;p30"/>
            <p:cNvSpPr/>
            <p:nvPr/>
          </p:nvSpPr>
          <p:spPr>
            <a:xfrm>
              <a:off x="5334279" y="0"/>
              <a:ext cx="1412240" cy="1219200"/>
            </a:xfrm>
            <a:custGeom>
              <a:rect b="b" l="l" r="r" t="t"/>
              <a:pathLst>
                <a:path extrusionOk="0" h="1219200" w="141224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2881782" y="605561"/>
              <a:ext cx="3476625" cy="3476625"/>
            </a:xfrm>
            <a:custGeom>
              <a:rect b="b" l="l" r="r" t="t"/>
              <a:pathLst>
                <a:path extrusionOk="0" h="3476625" w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0" y="1010552"/>
              <a:ext cx="4470400" cy="6448425"/>
            </a:xfrm>
            <a:custGeom>
              <a:rect b="b" l="l" r="r" t="t"/>
              <a:pathLst>
                <a:path extrusionOk="0" h="6448425" w="4470400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04" name="Google Shape;404;p30"/>
          <p:cNvSpPr/>
          <p:nvPr/>
        </p:nvSpPr>
        <p:spPr>
          <a:xfrm>
            <a:off x="6637554" y="0"/>
            <a:ext cx="2501900" cy="2664778"/>
          </a:xfrm>
          <a:custGeom>
            <a:rect b="b" l="l" r="r" t="t"/>
            <a:pathLst>
              <a:path extrusionOk="0" h="5329555" w="5003800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5" name="Google Shape;405;p30"/>
          <p:cNvSpPr/>
          <p:nvPr/>
        </p:nvSpPr>
        <p:spPr>
          <a:xfrm>
            <a:off x="282892" y="0"/>
            <a:ext cx="2167573" cy="1083310"/>
          </a:xfrm>
          <a:custGeom>
            <a:rect b="b" l="l" r="r" t="t"/>
            <a:pathLst>
              <a:path extrusionOk="0" h="2166620" w="4335145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6" name="Google Shape;406;p30"/>
          <p:cNvSpPr txBox="1"/>
          <p:nvPr>
            <p:ph type="title"/>
          </p:nvPr>
        </p:nvSpPr>
        <p:spPr>
          <a:xfrm>
            <a:off x="3021399" y="387725"/>
            <a:ext cx="3181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SIFT Workflow</a:t>
            </a:r>
            <a:endParaRPr sz="3700"/>
          </a:p>
        </p:txBody>
      </p:sp>
      <p:sp>
        <p:nvSpPr>
          <p:cNvPr id="407" name="Google Shape;407;p30"/>
          <p:cNvSpPr/>
          <p:nvPr/>
        </p:nvSpPr>
        <p:spPr>
          <a:xfrm flipH="1" rot="10800000">
            <a:off x="3508475" y="985195"/>
            <a:ext cx="1957388" cy="98108"/>
          </a:xfrm>
          <a:custGeom>
            <a:rect b="b" l="l" r="r" t="t"/>
            <a:pathLst>
              <a:path extrusionOk="0" h="95250" w="3914775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8" name="Google Shape;408;p30"/>
          <p:cNvSpPr txBox="1"/>
          <p:nvPr/>
        </p:nvSpPr>
        <p:spPr>
          <a:xfrm>
            <a:off x="2229200" y="1379963"/>
            <a:ext cx="5056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iw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Build a scale space by applying Gaussian blurring and downsampling the image.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0"/>
          <p:cNvSpPr txBox="1"/>
          <p:nvPr/>
        </p:nvSpPr>
        <p:spPr>
          <a:xfrm>
            <a:off x="2822025" y="1262438"/>
            <a:ext cx="33303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Scale-Space Extrema Detection:</a:t>
            </a:r>
            <a:endParaRPr b="1"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4" y="166608"/>
            <a:ext cx="2167575" cy="338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727" y="2470750"/>
            <a:ext cx="5225497" cy="2333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0"/>
          <p:cNvGrpSpPr/>
          <p:nvPr/>
        </p:nvGrpSpPr>
        <p:grpSpPr>
          <a:xfrm>
            <a:off x="88872" y="3933028"/>
            <a:ext cx="2171834" cy="1162121"/>
            <a:chOff x="1356022" y="2977723"/>
            <a:chExt cx="3271821" cy="1750709"/>
          </a:xfrm>
        </p:grpSpPr>
        <p:sp>
          <p:nvSpPr>
            <p:cNvPr id="413" name="Google Shape;413;p30"/>
            <p:cNvSpPr/>
            <p:nvPr/>
          </p:nvSpPr>
          <p:spPr>
            <a:xfrm>
              <a:off x="1356022" y="3005664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3964738" y="4164822"/>
              <a:ext cx="657225" cy="563610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415" name="Google Shape;415;p30"/>
            <p:cNvSpPr txBox="1"/>
            <p:nvPr/>
          </p:nvSpPr>
          <p:spPr>
            <a:xfrm>
              <a:off x="1450901" y="3206731"/>
              <a:ext cx="4533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3239633" y="3005451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75"/>
                  </a:lnTo>
                  <a:lnTo>
                    <a:pt x="729082" y="10998"/>
                  </a:lnTo>
                  <a:lnTo>
                    <a:pt x="687251" y="18790"/>
                  </a:lnTo>
                  <a:lnTo>
                    <a:pt x="645859" y="28622"/>
                  </a:lnTo>
                  <a:lnTo>
                    <a:pt x="605001" y="40467"/>
                  </a:lnTo>
                  <a:lnTo>
                    <a:pt x="564769" y="54308"/>
                  </a:lnTo>
                  <a:lnTo>
                    <a:pt x="525272" y="70105"/>
                  </a:lnTo>
                  <a:lnTo>
                    <a:pt x="486592" y="87820"/>
                  </a:lnTo>
                  <a:lnTo>
                    <a:pt x="448828" y="107418"/>
                  </a:lnTo>
                  <a:lnTo>
                    <a:pt x="412073" y="128839"/>
                  </a:lnTo>
                  <a:lnTo>
                    <a:pt x="376412" y="152035"/>
                  </a:lnTo>
                  <a:lnTo>
                    <a:pt x="341927" y="176960"/>
                  </a:lnTo>
                  <a:lnTo>
                    <a:pt x="308718" y="203549"/>
                  </a:lnTo>
                  <a:lnTo>
                    <a:pt x="276843" y="231727"/>
                  </a:lnTo>
                  <a:lnTo>
                    <a:pt x="246395" y="261435"/>
                  </a:lnTo>
                  <a:lnTo>
                    <a:pt x="217442" y="292605"/>
                  </a:lnTo>
                  <a:lnTo>
                    <a:pt x="190052" y="325158"/>
                  </a:lnTo>
                  <a:lnTo>
                    <a:pt x="164291" y="359013"/>
                  </a:lnTo>
                  <a:lnTo>
                    <a:pt x="140222" y="394098"/>
                  </a:lnTo>
                  <a:lnTo>
                    <a:pt x="117906" y="430315"/>
                  </a:lnTo>
                  <a:lnTo>
                    <a:pt x="97389" y="467590"/>
                  </a:lnTo>
                  <a:lnTo>
                    <a:pt x="78731" y="505822"/>
                  </a:lnTo>
                  <a:lnTo>
                    <a:pt x="61968" y="544917"/>
                  </a:lnTo>
                  <a:lnTo>
                    <a:pt x="47140" y="584803"/>
                  </a:lnTo>
                  <a:lnTo>
                    <a:pt x="34295" y="625361"/>
                  </a:lnTo>
                  <a:lnTo>
                    <a:pt x="23452" y="666495"/>
                  </a:lnTo>
                  <a:lnTo>
                    <a:pt x="14639" y="708118"/>
                  </a:lnTo>
                  <a:lnTo>
                    <a:pt x="7887" y="750118"/>
                  </a:lnTo>
                  <a:lnTo>
                    <a:pt x="3197" y="792406"/>
                  </a:lnTo>
                  <a:lnTo>
                    <a:pt x="584" y="834872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9" y="919925"/>
                  </a:lnTo>
                  <a:lnTo>
                    <a:pt x="5283" y="962313"/>
                  </a:lnTo>
                  <a:lnTo>
                    <a:pt x="11009" y="1004466"/>
                  </a:lnTo>
                  <a:lnTo>
                    <a:pt x="18790" y="1046293"/>
                  </a:lnTo>
                  <a:lnTo>
                    <a:pt x="28622" y="1087685"/>
                  </a:lnTo>
                  <a:lnTo>
                    <a:pt x="40473" y="1128542"/>
                  </a:lnTo>
                  <a:lnTo>
                    <a:pt x="54310" y="1168769"/>
                  </a:lnTo>
                  <a:lnTo>
                    <a:pt x="70110" y="1208275"/>
                  </a:lnTo>
                  <a:lnTo>
                    <a:pt x="87826" y="1246952"/>
                  </a:lnTo>
                  <a:lnTo>
                    <a:pt x="107423" y="1284715"/>
                  </a:lnTo>
                  <a:lnTo>
                    <a:pt x="128841" y="1321471"/>
                  </a:lnTo>
                  <a:lnTo>
                    <a:pt x="152042" y="1357131"/>
                  </a:lnTo>
                  <a:lnTo>
                    <a:pt x="176962" y="1391611"/>
                  </a:lnTo>
                  <a:lnTo>
                    <a:pt x="203549" y="1424826"/>
                  </a:lnTo>
                  <a:lnTo>
                    <a:pt x="231727" y="1456700"/>
                  </a:lnTo>
                  <a:lnTo>
                    <a:pt x="261441" y="1487154"/>
                  </a:lnTo>
                  <a:lnTo>
                    <a:pt x="292610" y="1516107"/>
                  </a:lnTo>
                  <a:lnTo>
                    <a:pt x="325163" y="1543495"/>
                  </a:lnTo>
                  <a:lnTo>
                    <a:pt x="359020" y="1569252"/>
                  </a:lnTo>
                  <a:lnTo>
                    <a:pt x="394098" y="1593320"/>
                  </a:lnTo>
                  <a:lnTo>
                    <a:pt x="430326" y="1615643"/>
                  </a:lnTo>
                  <a:lnTo>
                    <a:pt x="467590" y="1636153"/>
                  </a:lnTo>
                  <a:lnTo>
                    <a:pt x="505822" y="1654812"/>
                  </a:lnTo>
                  <a:lnTo>
                    <a:pt x="544928" y="1671575"/>
                  </a:lnTo>
                  <a:lnTo>
                    <a:pt x="584803" y="1686396"/>
                  </a:lnTo>
                  <a:lnTo>
                    <a:pt x="625361" y="1699248"/>
                  </a:lnTo>
                  <a:lnTo>
                    <a:pt x="666495" y="1710090"/>
                  </a:lnTo>
                  <a:lnTo>
                    <a:pt x="708118" y="1718899"/>
                  </a:lnTo>
                  <a:lnTo>
                    <a:pt x="750129" y="1725660"/>
                  </a:lnTo>
                  <a:lnTo>
                    <a:pt x="792408" y="1730352"/>
                  </a:lnTo>
                  <a:lnTo>
                    <a:pt x="834872" y="1732955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495"/>
                  </a:lnTo>
                  <a:lnTo>
                    <a:pt x="1123175" y="1729371"/>
                  </a:lnTo>
                  <a:lnTo>
                    <a:pt x="1165402" y="1724164"/>
                  </a:lnTo>
                  <a:lnTo>
                    <a:pt x="1207325" y="1716887"/>
                  </a:lnTo>
                  <a:lnTo>
                    <a:pt x="1248829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60"/>
                  </a:lnTo>
                  <a:lnTo>
                    <a:pt x="1408811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61"/>
                  </a:lnTo>
                  <a:lnTo>
                    <a:pt x="1554568" y="1562963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20"/>
                  </a:lnTo>
                  <a:lnTo>
                    <a:pt x="1781683" y="1312379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23" y="1198473"/>
                  </a:lnTo>
                  <a:lnTo>
                    <a:pt x="1854327" y="1158773"/>
                  </a:lnTo>
                  <a:lnTo>
                    <a:pt x="1867674" y="1118374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17" y="771234"/>
                  </a:lnTo>
                  <a:lnTo>
                    <a:pt x="1893990" y="729076"/>
                  </a:lnTo>
                  <a:lnTo>
                    <a:pt x="1886209" y="687251"/>
                  </a:lnTo>
                  <a:lnTo>
                    <a:pt x="1876377" y="645859"/>
                  </a:lnTo>
                  <a:lnTo>
                    <a:pt x="1864526" y="605001"/>
                  </a:lnTo>
                  <a:lnTo>
                    <a:pt x="1850683" y="564767"/>
                  </a:lnTo>
                  <a:lnTo>
                    <a:pt x="1834889" y="525267"/>
                  </a:lnTo>
                  <a:lnTo>
                    <a:pt x="1817173" y="486592"/>
                  </a:lnTo>
                  <a:lnTo>
                    <a:pt x="1797576" y="448826"/>
                  </a:lnTo>
                  <a:lnTo>
                    <a:pt x="1776158" y="412067"/>
                  </a:lnTo>
                  <a:lnTo>
                    <a:pt x="1752957" y="376405"/>
                  </a:lnTo>
                  <a:lnTo>
                    <a:pt x="1728038" y="341927"/>
                  </a:lnTo>
                  <a:lnTo>
                    <a:pt x="1701450" y="308711"/>
                  </a:lnTo>
                  <a:lnTo>
                    <a:pt x="1673272" y="276841"/>
                  </a:lnTo>
                  <a:lnTo>
                    <a:pt x="1643557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74" y="164284"/>
                  </a:lnTo>
                  <a:lnTo>
                    <a:pt x="1510901" y="140217"/>
                  </a:lnTo>
                  <a:lnTo>
                    <a:pt x="1474679" y="117904"/>
                  </a:lnTo>
                  <a:lnTo>
                    <a:pt x="1437409" y="97388"/>
                  </a:lnTo>
                  <a:lnTo>
                    <a:pt x="1399171" y="78724"/>
                  </a:lnTo>
                  <a:lnTo>
                    <a:pt x="1360071" y="61963"/>
                  </a:lnTo>
                  <a:lnTo>
                    <a:pt x="1320196" y="47140"/>
                  </a:lnTo>
                  <a:lnTo>
                    <a:pt x="1279638" y="34290"/>
                  </a:lnTo>
                  <a:lnTo>
                    <a:pt x="1238499" y="23452"/>
                  </a:lnTo>
                  <a:lnTo>
                    <a:pt x="1196881" y="14637"/>
                  </a:lnTo>
                  <a:lnTo>
                    <a:pt x="1154870" y="7876"/>
                  </a:lnTo>
                  <a:lnTo>
                    <a:pt x="1112586" y="3191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417" name="Google Shape;417;p30"/>
            <p:cNvSpPr txBox="1"/>
            <p:nvPr/>
          </p:nvSpPr>
          <p:spPr>
            <a:xfrm>
              <a:off x="3409748" y="3230008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Feature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2096917" y="3094664"/>
              <a:ext cx="1035568" cy="409035"/>
            </a:xfrm>
            <a:custGeom>
              <a:rect b="b" l="l" r="r" t="t"/>
              <a:pathLst>
                <a:path extrusionOk="0" h="1258570" w="3001645">
                  <a:moveTo>
                    <a:pt x="3001035" y="627532"/>
                  </a:moveTo>
                  <a:lnTo>
                    <a:pt x="2997047" y="585012"/>
                  </a:lnTo>
                  <a:lnTo>
                    <a:pt x="2982544" y="544817"/>
                  </a:lnTo>
                  <a:lnTo>
                    <a:pt x="2958477" y="509524"/>
                  </a:lnTo>
                  <a:lnTo>
                    <a:pt x="2926359" y="481368"/>
                  </a:lnTo>
                  <a:lnTo>
                    <a:pt x="2181301" y="24815"/>
                  </a:lnTo>
                  <a:lnTo>
                    <a:pt x="2140191" y="6692"/>
                  </a:lnTo>
                  <a:lnTo>
                    <a:pt x="2095766" y="0"/>
                  </a:lnTo>
                  <a:lnTo>
                    <a:pt x="2084476" y="190"/>
                  </a:lnTo>
                  <a:lnTo>
                    <a:pt x="2040293" y="8369"/>
                  </a:lnTo>
                  <a:lnTo>
                    <a:pt x="1999818" y="27876"/>
                  </a:lnTo>
                  <a:lnTo>
                    <a:pt x="1965883" y="57327"/>
                  </a:lnTo>
                  <a:lnTo>
                    <a:pt x="1940877" y="94653"/>
                  </a:lnTo>
                  <a:lnTo>
                    <a:pt x="1926564" y="137236"/>
                  </a:lnTo>
                  <a:lnTo>
                    <a:pt x="1923491" y="170802"/>
                  </a:lnTo>
                  <a:lnTo>
                    <a:pt x="1926513" y="489000"/>
                  </a:lnTo>
                  <a:lnTo>
                    <a:pt x="0" y="507377"/>
                  </a:lnTo>
                  <a:lnTo>
                    <a:pt x="2705" y="790638"/>
                  </a:lnTo>
                  <a:lnTo>
                    <a:pt x="1929218" y="772261"/>
                  </a:lnTo>
                  <a:lnTo>
                    <a:pt x="1932254" y="1089977"/>
                  </a:lnTo>
                  <a:lnTo>
                    <a:pt x="1938604" y="1134516"/>
                  </a:lnTo>
                  <a:lnTo>
                    <a:pt x="1956447" y="1175804"/>
                  </a:lnTo>
                  <a:lnTo>
                    <a:pt x="1984514" y="1210957"/>
                  </a:lnTo>
                  <a:lnTo>
                    <a:pt x="2020849" y="1237500"/>
                  </a:lnTo>
                  <a:lnTo>
                    <a:pt x="2062886" y="1253528"/>
                  </a:lnTo>
                  <a:lnTo>
                    <a:pt x="2096338" y="1257960"/>
                  </a:lnTo>
                  <a:lnTo>
                    <a:pt x="2107654" y="1257935"/>
                  </a:lnTo>
                  <a:lnTo>
                    <a:pt x="2152002" y="1250416"/>
                  </a:lnTo>
                  <a:lnTo>
                    <a:pt x="2192807" y="1231506"/>
                  </a:lnTo>
                  <a:lnTo>
                    <a:pt x="2929026" y="760806"/>
                  </a:lnTo>
                  <a:lnTo>
                    <a:pt x="2960598" y="732040"/>
                  </a:lnTo>
                  <a:lnTo>
                    <a:pt x="2984004" y="696302"/>
                  </a:lnTo>
                  <a:lnTo>
                    <a:pt x="2989554" y="683158"/>
                  </a:lnTo>
                  <a:lnTo>
                    <a:pt x="2992145" y="676503"/>
                  </a:lnTo>
                  <a:lnTo>
                    <a:pt x="2994291" y="669709"/>
                  </a:lnTo>
                  <a:lnTo>
                    <a:pt x="2997720" y="655840"/>
                  </a:lnTo>
                  <a:lnTo>
                    <a:pt x="2998990" y="648830"/>
                  </a:lnTo>
                  <a:lnTo>
                    <a:pt x="3000654" y="634644"/>
                  </a:lnTo>
                  <a:lnTo>
                    <a:pt x="3001035" y="627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grpSp>
          <p:nvGrpSpPr>
            <p:cNvPr id="419" name="Google Shape;419;p30"/>
            <p:cNvGrpSpPr/>
            <p:nvPr/>
          </p:nvGrpSpPr>
          <p:grpSpPr>
            <a:xfrm>
              <a:off x="2282129" y="3535366"/>
              <a:ext cx="1597001" cy="1191375"/>
              <a:chOff x="5406681" y="5792469"/>
              <a:chExt cx="4643794" cy="3672549"/>
            </a:xfrm>
          </p:grpSpPr>
          <p:sp>
            <p:nvSpPr>
              <p:cNvPr id="420" name="Google Shape;420;p30"/>
              <p:cNvSpPr/>
              <p:nvPr/>
            </p:nvSpPr>
            <p:spPr>
              <a:xfrm>
                <a:off x="7053681" y="5792469"/>
                <a:ext cx="1668145" cy="1685925"/>
              </a:xfrm>
              <a:custGeom>
                <a:rect b="b" l="l" r="r" t="t"/>
                <a:pathLst>
                  <a:path extrusionOk="0" h="1685925" w="1668145">
                    <a:moveTo>
                      <a:pt x="1667637" y="198907"/>
                    </a:moveTo>
                    <a:lnTo>
                      <a:pt x="1465948" y="0"/>
                    </a:lnTo>
                    <a:lnTo>
                      <a:pt x="0" y="1486458"/>
                    </a:lnTo>
                    <a:lnTo>
                      <a:pt x="201688" y="1685366"/>
                    </a:lnTo>
                    <a:lnTo>
                      <a:pt x="1667637" y="1989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5406681" y="7731468"/>
                <a:ext cx="1905000" cy="1733550"/>
              </a:xfrm>
              <a:custGeom>
                <a:rect b="b" l="l" r="r" t="t"/>
                <a:pathLst>
                  <a:path extrusionOk="0" h="1733550" w="1905000">
                    <a:moveTo>
                      <a:pt x="1038225" y="0"/>
                    </a:moveTo>
                    <a:lnTo>
                      <a:pt x="866775" y="0"/>
                    </a:lnTo>
                    <a:lnTo>
                      <a:pt x="856130" y="64"/>
                    </a:lnTo>
                    <a:lnTo>
                      <a:pt x="813614" y="1629"/>
                    </a:lnTo>
                    <a:lnTo>
                      <a:pt x="771229" y="5275"/>
                    </a:lnTo>
                    <a:lnTo>
                      <a:pt x="729071" y="10998"/>
                    </a:lnTo>
                    <a:lnTo>
                      <a:pt x="687246" y="18790"/>
                    </a:lnTo>
                    <a:lnTo>
                      <a:pt x="645852" y="28616"/>
                    </a:lnTo>
                    <a:lnTo>
                      <a:pt x="604999" y="40467"/>
                    </a:lnTo>
                    <a:lnTo>
                      <a:pt x="564767" y="54303"/>
                    </a:lnTo>
                    <a:lnTo>
                      <a:pt x="525262" y="70105"/>
                    </a:lnTo>
                    <a:lnTo>
                      <a:pt x="486586" y="87825"/>
                    </a:lnTo>
                    <a:lnTo>
                      <a:pt x="448821" y="107411"/>
                    </a:lnTo>
                    <a:lnTo>
                      <a:pt x="412067" y="128839"/>
                    </a:lnTo>
                    <a:lnTo>
                      <a:pt x="376405" y="152035"/>
                    </a:lnTo>
                    <a:lnTo>
                      <a:pt x="341927" y="176960"/>
                    </a:lnTo>
                    <a:lnTo>
                      <a:pt x="308711" y="203542"/>
                    </a:lnTo>
                    <a:lnTo>
                      <a:pt x="276841" y="231727"/>
                    </a:lnTo>
                    <a:lnTo>
                      <a:pt x="246395" y="261435"/>
                    </a:lnTo>
                    <a:lnTo>
                      <a:pt x="217434" y="292605"/>
                    </a:lnTo>
                    <a:lnTo>
                      <a:pt x="190042" y="325158"/>
                    </a:lnTo>
                    <a:lnTo>
                      <a:pt x="164284" y="359013"/>
                    </a:lnTo>
                    <a:lnTo>
                      <a:pt x="140217" y="394098"/>
                    </a:lnTo>
                    <a:lnTo>
                      <a:pt x="117893" y="430315"/>
                    </a:lnTo>
                    <a:lnTo>
                      <a:pt x="97383" y="467588"/>
                    </a:lnTo>
                    <a:lnTo>
                      <a:pt x="78724" y="505820"/>
                    </a:lnTo>
                    <a:lnTo>
                      <a:pt x="61961" y="544917"/>
                    </a:lnTo>
                    <a:lnTo>
                      <a:pt x="47140" y="584798"/>
                    </a:lnTo>
                    <a:lnTo>
                      <a:pt x="34288" y="625356"/>
                    </a:lnTo>
                    <a:lnTo>
                      <a:pt x="23446" y="666495"/>
                    </a:lnTo>
                    <a:lnTo>
                      <a:pt x="14637" y="708116"/>
                    </a:lnTo>
                    <a:lnTo>
                      <a:pt x="7876" y="750116"/>
                    </a:lnTo>
                    <a:lnTo>
                      <a:pt x="3189" y="792406"/>
                    </a:lnTo>
                    <a:lnTo>
                      <a:pt x="584" y="834867"/>
                    </a:lnTo>
                    <a:lnTo>
                      <a:pt x="0" y="866775"/>
                    </a:lnTo>
                    <a:lnTo>
                      <a:pt x="64" y="877412"/>
                    </a:lnTo>
                    <a:lnTo>
                      <a:pt x="1624" y="919924"/>
                    </a:lnTo>
                    <a:lnTo>
                      <a:pt x="5275" y="962307"/>
                    </a:lnTo>
                    <a:lnTo>
                      <a:pt x="10998" y="1004466"/>
                    </a:lnTo>
                    <a:lnTo>
                      <a:pt x="18788" y="1046291"/>
                    </a:lnTo>
                    <a:lnTo>
                      <a:pt x="28616" y="1087685"/>
                    </a:lnTo>
                    <a:lnTo>
                      <a:pt x="40467" y="1128542"/>
                    </a:lnTo>
                    <a:lnTo>
                      <a:pt x="54303" y="1168769"/>
                    </a:lnTo>
                    <a:lnTo>
                      <a:pt x="70105" y="1208275"/>
                    </a:lnTo>
                    <a:lnTo>
                      <a:pt x="87820" y="1246950"/>
                    </a:lnTo>
                    <a:lnTo>
                      <a:pt x="107411" y="1284715"/>
                    </a:lnTo>
                    <a:lnTo>
                      <a:pt x="128833" y="1321472"/>
                    </a:lnTo>
                    <a:lnTo>
                      <a:pt x="152035" y="1357132"/>
                    </a:lnTo>
                    <a:lnTo>
                      <a:pt x="176960" y="1391612"/>
                    </a:lnTo>
                    <a:lnTo>
                      <a:pt x="203536" y="1424828"/>
                    </a:lnTo>
                    <a:lnTo>
                      <a:pt x="231727" y="1456697"/>
                    </a:lnTo>
                    <a:lnTo>
                      <a:pt x="261435" y="1487147"/>
                    </a:lnTo>
                    <a:lnTo>
                      <a:pt x="292605" y="1516102"/>
                    </a:lnTo>
                    <a:lnTo>
                      <a:pt x="325158" y="1543494"/>
                    </a:lnTo>
                    <a:lnTo>
                      <a:pt x="359013" y="1569253"/>
                    </a:lnTo>
                    <a:lnTo>
                      <a:pt x="394098" y="1593322"/>
                    </a:lnTo>
                    <a:lnTo>
                      <a:pt x="430313" y="1615641"/>
                    </a:lnTo>
                    <a:lnTo>
                      <a:pt x="467588" y="1636155"/>
                    </a:lnTo>
                    <a:lnTo>
                      <a:pt x="505820" y="1654812"/>
                    </a:lnTo>
                    <a:lnTo>
                      <a:pt x="544917" y="1671576"/>
                    </a:lnTo>
                    <a:lnTo>
                      <a:pt x="584798" y="1686398"/>
                    </a:lnTo>
                    <a:lnTo>
                      <a:pt x="625354" y="1699247"/>
                    </a:lnTo>
                    <a:lnTo>
                      <a:pt x="666495" y="1710088"/>
                    </a:lnTo>
                    <a:lnTo>
                      <a:pt x="708110" y="1718900"/>
                    </a:lnTo>
                    <a:lnTo>
                      <a:pt x="750116" y="1725658"/>
                    </a:lnTo>
                    <a:lnTo>
                      <a:pt x="792406" y="1730350"/>
                    </a:lnTo>
                    <a:lnTo>
                      <a:pt x="834860" y="1732957"/>
                    </a:lnTo>
                    <a:lnTo>
                      <a:pt x="866775" y="1733547"/>
                    </a:lnTo>
                    <a:lnTo>
                      <a:pt x="1038225" y="1733547"/>
                    </a:lnTo>
                    <a:lnTo>
                      <a:pt x="1080744" y="1732501"/>
                    </a:lnTo>
                    <a:lnTo>
                      <a:pt x="1123175" y="1729370"/>
                    </a:lnTo>
                    <a:lnTo>
                      <a:pt x="1165402" y="1724160"/>
                    </a:lnTo>
                    <a:lnTo>
                      <a:pt x="1207325" y="1716888"/>
                    </a:lnTo>
                    <a:lnTo>
                      <a:pt x="1248829" y="1707567"/>
                    </a:lnTo>
                    <a:lnTo>
                      <a:pt x="1289824" y="1696220"/>
                    </a:lnTo>
                    <a:lnTo>
                      <a:pt x="1330223" y="1682877"/>
                    </a:lnTo>
                    <a:lnTo>
                      <a:pt x="1369923" y="1667567"/>
                    </a:lnTo>
                    <a:lnTo>
                      <a:pt x="1408811" y="1650323"/>
                    </a:lnTo>
                    <a:lnTo>
                      <a:pt x="1446809" y="1631198"/>
                    </a:lnTo>
                    <a:lnTo>
                      <a:pt x="1483829" y="1610227"/>
                    </a:lnTo>
                    <a:lnTo>
                      <a:pt x="1519770" y="1587468"/>
                    </a:lnTo>
                    <a:lnTo>
                      <a:pt x="1554556" y="1562969"/>
                    </a:lnTo>
                    <a:lnTo>
                      <a:pt x="1588096" y="1536796"/>
                    </a:lnTo>
                    <a:lnTo>
                      <a:pt x="1620304" y="1509005"/>
                    </a:lnTo>
                    <a:lnTo>
                      <a:pt x="1651114" y="1479671"/>
                    </a:lnTo>
                    <a:lnTo>
                      <a:pt x="1680451" y="1448859"/>
                    </a:lnTo>
                    <a:lnTo>
                      <a:pt x="1708238" y="1416648"/>
                    </a:lnTo>
                    <a:lnTo>
                      <a:pt x="1734413" y="1383106"/>
                    </a:lnTo>
                    <a:lnTo>
                      <a:pt x="1758911" y="1348326"/>
                    </a:lnTo>
                    <a:lnTo>
                      <a:pt x="1781683" y="1312383"/>
                    </a:lnTo>
                    <a:lnTo>
                      <a:pt x="1802650" y="1275359"/>
                    </a:lnTo>
                    <a:lnTo>
                      <a:pt x="1821776" y="1237361"/>
                    </a:lnTo>
                    <a:lnTo>
                      <a:pt x="1839010" y="1198473"/>
                    </a:lnTo>
                    <a:lnTo>
                      <a:pt x="1854327" y="1158773"/>
                    </a:lnTo>
                    <a:lnTo>
                      <a:pt x="1867674" y="1118387"/>
                    </a:lnTo>
                    <a:lnTo>
                      <a:pt x="1879015" y="1077379"/>
                    </a:lnTo>
                    <a:lnTo>
                      <a:pt x="1888337" y="1035875"/>
                    </a:lnTo>
                    <a:lnTo>
                      <a:pt x="1895614" y="993952"/>
                    </a:lnTo>
                    <a:lnTo>
                      <a:pt x="1900821" y="951725"/>
                    </a:lnTo>
                    <a:lnTo>
                      <a:pt x="1903945" y="909307"/>
                    </a:lnTo>
                    <a:lnTo>
                      <a:pt x="1905000" y="866775"/>
                    </a:lnTo>
                    <a:lnTo>
                      <a:pt x="1904933" y="856135"/>
                    </a:lnTo>
                    <a:lnTo>
                      <a:pt x="1903364" y="813619"/>
                    </a:lnTo>
                    <a:lnTo>
                      <a:pt x="1899711" y="771229"/>
                    </a:lnTo>
                    <a:lnTo>
                      <a:pt x="1893988" y="729071"/>
                    </a:lnTo>
                    <a:lnTo>
                      <a:pt x="1886197" y="687251"/>
                    </a:lnTo>
                    <a:lnTo>
                      <a:pt x="1876370" y="645857"/>
                    </a:lnTo>
                    <a:lnTo>
                      <a:pt x="1864519" y="604999"/>
                    </a:lnTo>
                    <a:lnTo>
                      <a:pt x="1850683" y="564767"/>
                    </a:lnTo>
                    <a:lnTo>
                      <a:pt x="1834882" y="525262"/>
                    </a:lnTo>
                    <a:lnTo>
                      <a:pt x="1817166" y="486586"/>
                    </a:lnTo>
                    <a:lnTo>
                      <a:pt x="1797576" y="448826"/>
                    </a:lnTo>
                    <a:lnTo>
                      <a:pt x="1776153" y="412067"/>
                    </a:lnTo>
                    <a:lnTo>
                      <a:pt x="1752951" y="376405"/>
                    </a:lnTo>
                    <a:lnTo>
                      <a:pt x="1728027" y="341927"/>
                    </a:lnTo>
                    <a:lnTo>
                      <a:pt x="1701445" y="308711"/>
                    </a:lnTo>
                    <a:lnTo>
                      <a:pt x="1673259" y="276841"/>
                    </a:lnTo>
                    <a:lnTo>
                      <a:pt x="1643551" y="246395"/>
                    </a:lnTo>
                    <a:lnTo>
                      <a:pt x="1612382" y="217434"/>
                    </a:lnTo>
                    <a:lnTo>
                      <a:pt x="1579829" y="190047"/>
                    </a:lnTo>
                    <a:lnTo>
                      <a:pt x="1545974" y="164284"/>
                    </a:lnTo>
                    <a:lnTo>
                      <a:pt x="1510888" y="140217"/>
                    </a:lnTo>
                    <a:lnTo>
                      <a:pt x="1474671" y="117899"/>
                    </a:lnTo>
                    <a:lnTo>
                      <a:pt x="1437398" y="97383"/>
                    </a:lnTo>
                    <a:lnTo>
                      <a:pt x="1399166" y="78729"/>
                    </a:lnTo>
                    <a:lnTo>
                      <a:pt x="1360070" y="61961"/>
                    </a:lnTo>
                    <a:lnTo>
                      <a:pt x="1320189" y="47140"/>
                    </a:lnTo>
                    <a:lnTo>
                      <a:pt x="1279631" y="34290"/>
                    </a:lnTo>
                    <a:lnTo>
                      <a:pt x="1238491" y="23452"/>
                    </a:lnTo>
                    <a:lnTo>
                      <a:pt x="1196876" y="14637"/>
                    </a:lnTo>
                    <a:lnTo>
                      <a:pt x="1154870" y="7876"/>
                    </a:lnTo>
                    <a:lnTo>
                      <a:pt x="1112580" y="3191"/>
                    </a:lnTo>
                    <a:lnTo>
                      <a:pt x="1070120" y="584"/>
                    </a:lnTo>
                    <a:lnTo>
                      <a:pt x="1038225" y="0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6826580" y="6524015"/>
                <a:ext cx="3223895" cy="2850515"/>
              </a:xfrm>
              <a:custGeom>
                <a:rect b="b" l="l" r="r" t="t"/>
                <a:pathLst>
                  <a:path extrusionOk="0" h="2850515" w="3223895">
                    <a:moveTo>
                      <a:pt x="1181849" y="816025"/>
                    </a:moveTo>
                    <a:lnTo>
                      <a:pt x="1176197" y="771448"/>
                    </a:lnTo>
                    <a:lnTo>
                      <a:pt x="1159040" y="729932"/>
                    </a:lnTo>
                    <a:lnTo>
                      <a:pt x="1131582" y="694372"/>
                    </a:lnTo>
                    <a:lnTo>
                      <a:pt x="477100" y="48920"/>
                    </a:lnTo>
                    <a:lnTo>
                      <a:pt x="441185" y="21818"/>
                    </a:lnTo>
                    <a:lnTo>
                      <a:pt x="399402" y="5130"/>
                    </a:lnTo>
                    <a:lnTo>
                      <a:pt x="354723" y="0"/>
                    </a:lnTo>
                    <a:lnTo>
                      <a:pt x="343433" y="596"/>
                    </a:lnTo>
                    <a:lnTo>
                      <a:pt x="299516" y="10363"/>
                    </a:lnTo>
                    <a:lnTo>
                      <a:pt x="259715" y="31343"/>
                    </a:lnTo>
                    <a:lnTo>
                      <a:pt x="226834" y="62039"/>
                    </a:lnTo>
                    <a:lnTo>
                      <a:pt x="203187" y="100317"/>
                    </a:lnTo>
                    <a:lnTo>
                      <a:pt x="4140" y="978293"/>
                    </a:lnTo>
                    <a:lnTo>
                      <a:pt x="0" y="1013663"/>
                    </a:lnTo>
                    <a:lnTo>
                      <a:pt x="508" y="1027950"/>
                    </a:lnTo>
                    <a:lnTo>
                      <a:pt x="9131" y="1069784"/>
                    </a:lnTo>
                    <a:lnTo>
                      <a:pt x="27927" y="1108125"/>
                    </a:lnTo>
                    <a:lnTo>
                      <a:pt x="55714" y="1140587"/>
                    </a:lnTo>
                    <a:lnTo>
                      <a:pt x="90728" y="1165059"/>
                    </a:lnTo>
                    <a:lnTo>
                      <a:pt x="130733" y="1180007"/>
                    </a:lnTo>
                    <a:lnTo>
                      <a:pt x="173215" y="1184490"/>
                    </a:lnTo>
                    <a:lnTo>
                      <a:pt x="180340" y="1184186"/>
                    </a:lnTo>
                    <a:lnTo>
                      <a:pt x="1051763" y="979703"/>
                    </a:lnTo>
                    <a:lnTo>
                      <a:pt x="1093698" y="963549"/>
                    </a:lnTo>
                    <a:lnTo>
                      <a:pt x="1129893" y="936967"/>
                    </a:lnTo>
                    <a:lnTo>
                      <a:pt x="1157859" y="901788"/>
                    </a:lnTo>
                    <a:lnTo>
                      <a:pt x="1175588" y="860513"/>
                    </a:lnTo>
                    <a:lnTo>
                      <a:pt x="1181849" y="816025"/>
                    </a:lnTo>
                    <a:close/>
                  </a:path>
                  <a:path extrusionOk="0" h="2850515" w="3223895">
                    <a:moveTo>
                      <a:pt x="3223272" y="2218055"/>
                    </a:moveTo>
                    <a:lnTo>
                      <a:pt x="3219183" y="2175535"/>
                    </a:lnTo>
                    <a:lnTo>
                      <a:pt x="3204616" y="2135378"/>
                    </a:lnTo>
                    <a:lnTo>
                      <a:pt x="3180473" y="2100135"/>
                    </a:lnTo>
                    <a:lnTo>
                      <a:pt x="3148292" y="2072043"/>
                    </a:lnTo>
                    <a:lnTo>
                      <a:pt x="2402357" y="1616938"/>
                    </a:lnTo>
                    <a:lnTo>
                      <a:pt x="2361209" y="1598891"/>
                    </a:lnTo>
                    <a:lnTo>
                      <a:pt x="2316772" y="1592287"/>
                    </a:lnTo>
                    <a:lnTo>
                      <a:pt x="2305481" y="1592503"/>
                    </a:lnTo>
                    <a:lnTo>
                      <a:pt x="2261324" y="1600771"/>
                    </a:lnTo>
                    <a:lnTo>
                      <a:pt x="2220874" y="1620342"/>
                    </a:lnTo>
                    <a:lnTo>
                      <a:pt x="2187003" y="1649857"/>
                    </a:lnTo>
                    <a:lnTo>
                      <a:pt x="2162073" y="1687233"/>
                    </a:lnTo>
                    <a:lnTo>
                      <a:pt x="2147836" y="1729854"/>
                    </a:lnTo>
                    <a:lnTo>
                      <a:pt x="2144826" y="1763420"/>
                    </a:lnTo>
                    <a:lnTo>
                      <a:pt x="2148471" y="2081618"/>
                    </a:lnTo>
                    <a:lnTo>
                      <a:pt x="612648" y="2099246"/>
                    </a:lnTo>
                    <a:lnTo>
                      <a:pt x="615911" y="2382507"/>
                    </a:lnTo>
                    <a:lnTo>
                      <a:pt x="2151723" y="2364879"/>
                    </a:lnTo>
                    <a:lnTo>
                      <a:pt x="2155380" y="2682583"/>
                    </a:lnTo>
                    <a:lnTo>
                      <a:pt x="2161819" y="2727109"/>
                    </a:lnTo>
                    <a:lnTo>
                      <a:pt x="2179739" y="2768371"/>
                    </a:lnTo>
                    <a:lnTo>
                      <a:pt x="2207869" y="2803474"/>
                    </a:lnTo>
                    <a:lnTo>
                      <a:pt x="2244255" y="2829928"/>
                    </a:lnTo>
                    <a:lnTo>
                      <a:pt x="2286304" y="2845879"/>
                    </a:lnTo>
                    <a:lnTo>
                      <a:pt x="2319782" y="2850248"/>
                    </a:lnTo>
                    <a:lnTo>
                      <a:pt x="2331097" y="2850210"/>
                    </a:lnTo>
                    <a:lnTo>
                      <a:pt x="2375433" y="2842603"/>
                    </a:lnTo>
                    <a:lnTo>
                      <a:pt x="2416213" y="2823591"/>
                    </a:lnTo>
                    <a:lnTo>
                      <a:pt x="3145498" y="2355342"/>
                    </a:lnTo>
                    <a:lnTo>
                      <a:pt x="3183026" y="2322652"/>
                    </a:lnTo>
                    <a:lnTo>
                      <a:pt x="3206356" y="2286863"/>
                    </a:lnTo>
                    <a:lnTo>
                      <a:pt x="3219996" y="2246376"/>
                    </a:lnTo>
                    <a:lnTo>
                      <a:pt x="3222891" y="2225179"/>
                    </a:lnTo>
                    <a:lnTo>
                      <a:pt x="3223272" y="2218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</p:grpSp>
        <p:sp>
          <p:nvSpPr>
            <p:cNvPr id="423" name="Google Shape;423;p30"/>
            <p:cNvSpPr/>
            <p:nvPr/>
          </p:nvSpPr>
          <p:spPr>
            <a:xfrm>
              <a:off x="1768399" y="3005455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3676705" y="2977723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2702980" y="4170682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4409790" y="4139710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0"/>
            <p:cNvSpPr txBox="1"/>
            <p:nvPr/>
          </p:nvSpPr>
          <p:spPr>
            <a:xfrm>
              <a:off x="2419096" y="4397285"/>
              <a:ext cx="3912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400">
                  <a:latin typeface="Verdana"/>
                  <a:ea typeface="Verdana"/>
                  <a:cs typeface="Verdana"/>
                  <a:sym typeface="Verdana"/>
                </a:rPr>
                <a:t>Matching</a:t>
              </a:r>
              <a:endParaRPr sz="4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28" name="Google Shape;428;p30"/>
            <p:cNvSpPr txBox="1"/>
            <p:nvPr/>
          </p:nvSpPr>
          <p:spPr>
            <a:xfrm>
              <a:off x="4097753" y="4389483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Map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1"/>
          <p:cNvGrpSpPr/>
          <p:nvPr/>
        </p:nvGrpSpPr>
        <p:grpSpPr>
          <a:xfrm>
            <a:off x="5682480" y="0"/>
            <a:ext cx="1737555" cy="963724"/>
            <a:chOff x="11371783" y="0"/>
            <a:chExt cx="3477196" cy="1929764"/>
          </a:xfrm>
        </p:grpSpPr>
        <p:sp>
          <p:nvSpPr>
            <p:cNvPr id="434" name="Google Shape;434;p31"/>
            <p:cNvSpPr/>
            <p:nvPr/>
          </p:nvSpPr>
          <p:spPr>
            <a:xfrm>
              <a:off x="11907024" y="0"/>
              <a:ext cx="2941955" cy="1929764"/>
            </a:xfrm>
            <a:custGeom>
              <a:rect b="b" l="l" r="r" t="t"/>
              <a:pathLst>
                <a:path extrusionOk="0" h="1929764" w="2941955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11371783" y="0"/>
              <a:ext cx="1454784" cy="824230"/>
            </a:xfrm>
            <a:custGeom>
              <a:rect b="b" l="l" r="r" t="t"/>
              <a:pathLst>
                <a:path extrusionOk="0" h="824230" w="1454784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436" name="Google Shape;436;p31"/>
          <p:cNvGrpSpPr/>
          <p:nvPr/>
        </p:nvGrpSpPr>
        <p:grpSpPr>
          <a:xfrm>
            <a:off x="0" y="0"/>
            <a:ext cx="3371236" cy="3725013"/>
            <a:chOff x="0" y="0"/>
            <a:chExt cx="6746519" cy="7458977"/>
          </a:xfrm>
        </p:grpSpPr>
        <p:sp>
          <p:nvSpPr>
            <p:cNvPr id="437" name="Google Shape;437;p31"/>
            <p:cNvSpPr/>
            <p:nvPr/>
          </p:nvSpPr>
          <p:spPr>
            <a:xfrm>
              <a:off x="5334279" y="0"/>
              <a:ext cx="1412240" cy="1219200"/>
            </a:xfrm>
            <a:custGeom>
              <a:rect b="b" l="l" r="r" t="t"/>
              <a:pathLst>
                <a:path extrusionOk="0" h="1219200" w="141224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2881782" y="605561"/>
              <a:ext cx="3476625" cy="3476625"/>
            </a:xfrm>
            <a:custGeom>
              <a:rect b="b" l="l" r="r" t="t"/>
              <a:pathLst>
                <a:path extrusionOk="0" h="3476625" w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0" y="1010552"/>
              <a:ext cx="4470400" cy="6448425"/>
            </a:xfrm>
            <a:custGeom>
              <a:rect b="b" l="l" r="r" t="t"/>
              <a:pathLst>
                <a:path extrusionOk="0" h="6448425" w="4470400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40" name="Google Shape;440;p31"/>
          <p:cNvSpPr/>
          <p:nvPr/>
        </p:nvSpPr>
        <p:spPr>
          <a:xfrm>
            <a:off x="6637554" y="0"/>
            <a:ext cx="2501900" cy="2664778"/>
          </a:xfrm>
          <a:custGeom>
            <a:rect b="b" l="l" r="r" t="t"/>
            <a:pathLst>
              <a:path extrusionOk="0" h="5329555" w="5003800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41" name="Google Shape;441;p31"/>
          <p:cNvSpPr/>
          <p:nvPr/>
        </p:nvSpPr>
        <p:spPr>
          <a:xfrm>
            <a:off x="282892" y="0"/>
            <a:ext cx="2167573" cy="1083310"/>
          </a:xfrm>
          <a:custGeom>
            <a:rect b="b" l="l" r="r" t="t"/>
            <a:pathLst>
              <a:path extrusionOk="0" h="2166620" w="4335145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42" name="Google Shape;442;p31"/>
          <p:cNvSpPr txBox="1"/>
          <p:nvPr>
            <p:ph type="title"/>
          </p:nvPr>
        </p:nvSpPr>
        <p:spPr>
          <a:xfrm>
            <a:off x="3021399" y="387725"/>
            <a:ext cx="3181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SIFT Workflow</a:t>
            </a:r>
            <a:endParaRPr sz="3700"/>
          </a:p>
        </p:txBody>
      </p:sp>
      <p:sp>
        <p:nvSpPr>
          <p:cNvPr id="443" name="Google Shape;443;p31"/>
          <p:cNvSpPr/>
          <p:nvPr/>
        </p:nvSpPr>
        <p:spPr>
          <a:xfrm flipH="1" rot="10800000">
            <a:off x="3508475" y="985195"/>
            <a:ext cx="1957388" cy="98108"/>
          </a:xfrm>
          <a:custGeom>
            <a:rect b="b" l="l" r="r" t="t"/>
            <a:pathLst>
              <a:path extrusionOk="0" h="95250" w="3914775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44" name="Google Shape;444;p31"/>
          <p:cNvSpPr txBox="1"/>
          <p:nvPr/>
        </p:nvSpPr>
        <p:spPr>
          <a:xfrm>
            <a:off x="2134925" y="1367763"/>
            <a:ext cx="5056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iw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Detect potential keypoints (extrema) across scales by comparing each pixel with its neighbors.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1"/>
          <p:cNvSpPr txBox="1"/>
          <p:nvPr/>
        </p:nvSpPr>
        <p:spPr>
          <a:xfrm>
            <a:off x="2906850" y="1255850"/>
            <a:ext cx="33303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Scale-Space Extrema Detection:</a:t>
            </a:r>
            <a:endParaRPr b="1"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913" y="79050"/>
            <a:ext cx="2090737" cy="16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99188"/>
            <a:ext cx="3768450" cy="169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50" y="2199191"/>
            <a:ext cx="3768443" cy="169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1450" y="4014473"/>
            <a:ext cx="932300" cy="87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31"/>
          <p:cNvGrpSpPr/>
          <p:nvPr/>
        </p:nvGrpSpPr>
        <p:grpSpPr>
          <a:xfrm>
            <a:off x="88872" y="3933028"/>
            <a:ext cx="2171834" cy="1162121"/>
            <a:chOff x="1356022" y="2977723"/>
            <a:chExt cx="3271821" cy="1750709"/>
          </a:xfrm>
        </p:grpSpPr>
        <p:sp>
          <p:nvSpPr>
            <p:cNvPr id="451" name="Google Shape;451;p31"/>
            <p:cNvSpPr/>
            <p:nvPr/>
          </p:nvSpPr>
          <p:spPr>
            <a:xfrm>
              <a:off x="1356022" y="3005664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3964738" y="4164822"/>
              <a:ext cx="657225" cy="563610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453" name="Google Shape;453;p31"/>
            <p:cNvSpPr txBox="1"/>
            <p:nvPr/>
          </p:nvSpPr>
          <p:spPr>
            <a:xfrm>
              <a:off x="1450901" y="3206731"/>
              <a:ext cx="4533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3239633" y="3005451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75"/>
                  </a:lnTo>
                  <a:lnTo>
                    <a:pt x="729082" y="10998"/>
                  </a:lnTo>
                  <a:lnTo>
                    <a:pt x="687251" y="18790"/>
                  </a:lnTo>
                  <a:lnTo>
                    <a:pt x="645859" y="28622"/>
                  </a:lnTo>
                  <a:lnTo>
                    <a:pt x="605001" y="40467"/>
                  </a:lnTo>
                  <a:lnTo>
                    <a:pt x="564769" y="54308"/>
                  </a:lnTo>
                  <a:lnTo>
                    <a:pt x="525272" y="70105"/>
                  </a:lnTo>
                  <a:lnTo>
                    <a:pt x="486592" y="87820"/>
                  </a:lnTo>
                  <a:lnTo>
                    <a:pt x="448828" y="107418"/>
                  </a:lnTo>
                  <a:lnTo>
                    <a:pt x="412073" y="128839"/>
                  </a:lnTo>
                  <a:lnTo>
                    <a:pt x="376412" y="152035"/>
                  </a:lnTo>
                  <a:lnTo>
                    <a:pt x="341927" y="176960"/>
                  </a:lnTo>
                  <a:lnTo>
                    <a:pt x="308718" y="203549"/>
                  </a:lnTo>
                  <a:lnTo>
                    <a:pt x="276843" y="231727"/>
                  </a:lnTo>
                  <a:lnTo>
                    <a:pt x="246395" y="261435"/>
                  </a:lnTo>
                  <a:lnTo>
                    <a:pt x="217442" y="292605"/>
                  </a:lnTo>
                  <a:lnTo>
                    <a:pt x="190052" y="325158"/>
                  </a:lnTo>
                  <a:lnTo>
                    <a:pt x="164291" y="359013"/>
                  </a:lnTo>
                  <a:lnTo>
                    <a:pt x="140222" y="394098"/>
                  </a:lnTo>
                  <a:lnTo>
                    <a:pt x="117906" y="430315"/>
                  </a:lnTo>
                  <a:lnTo>
                    <a:pt x="97389" y="467590"/>
                  </a:lnTo>
                  <a:lnTo>
                    <a:pt x="78731" y="505822"/>
                  </a:lnTo>
                  <a:lnTo>
                    <a:pt x="61968" y="544917"/>
                  </a:lnTo>
                  <a:lnTo>
                    <a:pt x="47140" y="584803"/>
                  </a:lnTo>
                  <a:lnTo>
                    <a:pt x="34295" y="625361"/>
                  </a:lnTo>
                  <a:lnTo>
                    <a:pt x="23452" y="666495"/>
                  </a:lnTo>
                  <a:lnTo>
                    <a:pt x="14639" y="708118"/>
                  </a:lnTo>
                  <a:lnTo>
                    <a:pt x="7887" y="750118"/>
                  </a:lnTo>
                  <a:lnTo>
                    <a:pt x="3197" y="792406"/>
                  </a:lnTo>
                  <a:lnTo>
                    <a:pt x="584" y="834872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9" y="919925"/>
                  </a:lnTo>
                  <a:lnTo>
                    <a:pt x="5283" y="962313"/>
                  </a:lnTo>
                  <a:lnTo>
                    <a:pt x="11009" y="1004466"/>
                  </a:lnTo>
                  <a:lnTo>
                    <a:pt x="18790" y="1046293"/>
                  </a:lnTo>
                  <a:lnTo>
                    <a:pt x="28622" y="1087685"/>
                  </a:lnTo>
                  <a:lnTo>
                    <a:pt x="40473" y="1128542"/>
                  </a:lnTo>
                  <a:lnTo>
                    <a:pt x="54310" y="1168769"/>
                  </a:lnTo>
                  <a:lnTo>
                    <a:pt x="70110" y="1208275"/>
                  </a:lnTo>
                  <a:lnTo>
                    <a:pt x="87826" y="1246952"/>
                  </a:lnTo>
                  <a:lnTo>
                    <a:pt x="107423" y="1284715"/>
                  </a:lnTo>
                  <a:lnTo>
                    <a:pt x="128841" y="1321471"/>
                  </a:lnTo>
                  <a:lnTo>
                    <a:pt x="152042" y="1357131"/>
                  </a:lnTo>
                  <a:lnTo>
                    <a:pt x="176962" y="1391611"/>
                  </a:lnTo>
                  <a:lnTo>
                    <a:pt x="203549" y="1424826"/>
                  </a:lnTo>
                  <a:lnTo>
                    <a:pt x="231727" y="1456700"/>
                  </a:lnTo>
                  <a:lnTo>
                    <a:pt x="261441" y="1487154"/>
                  </a:lnTo>
                  <a:lnTo>
                    <a:pt x="292610" y="1516107"/>
                  </a:lnTo>
                  <a:lnTo>
                    <a:pt x="325163" y="1543495"/>
                  </a:lnTo>
                  <a:lnTo>
                    <a:pt x="359020" y="1569252"/>
                  </a:lnTo>
                  <a:lnTo>
                    <a:pt x="394098" y="1593320"/>
                  </a:lnTo>
                  <a:lnTo>
                    <a:pt x="430326" y="1615643"/>
                  </a:lnTo>
                  <a:lnTo>
                    <a:pt x="467590" y="1636153"/>
                  </a:lnTo>
                  <a:lnTo>
                    <a:pt x="505822" y="1654812"/>
                  </a:lnTo>
                  <a:lnTo>
                    <a:pt x="544928" y="1671575"/>
                  </a:lnTo>
                  <a:lnTo>
                    <a:pt x="584803" y="1686396"/>
                  </a:lnTo>
                  <a:lnTo>
                    <a:pt x="625361" y="1699248"/>
                  </a:lnTo>
                  <a:lnTo>
                    <a:pt x="666495" y="1710090"/>
                  </a:lnTo>
                  <a:lnTo>
                    <a:pt x="708118" y="1718899"/>
                  </a:lnTo>
                  <a:lnTo>
                    <a:pt x="750129" y="1725660"/>
                  </a:lnTo>
                  <a:lnTo>
                    <a:pt x="792408" y="1730352"/>
                  </a:lnTo>
                  <a:lnTo>
                    <a:pt x="834872" y="1732955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495"/>
                  </a:lnTo>
                  <a:lnTo>
                    <a:pt x="1123175" y="1729371"/>
                  </a:lnTo>
                  <a:lnTo>
                    <a:pt x="1165402" y="1724164"/>
                  </a:lnTo>
                  <a:lnTo>
                    <a:pt x="1207325" y="1716887"/>
                  </a:lnTo>
                  <a:lnTo>
                    <a:pt x="1248829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60"/>
                  </a:lnTo>
                  <a:lnTo>
                    <a:pt x="1408811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61"/>
                  </a:lnTo>
                  <a:lnTo>
                    <a:pt x="1554568" y="1562963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20"/>
                  </a:lnTo>
                  <a:lnTo>
                    <a:pt x="1781683" y="1312379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23" y="1198473"/>
                  </a:lnTo>
                  <a:lnTo>
                    <a:pt x="1854327" y="1158773"/>
                  </a:lnTo>
                  <a:lnTo>
                    <a:pt x="1867674" y="1118374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17" y="771234"/>
                  </a:lnTo>
                  <a:lnTo>
                    <a:pt x="1893990" y="729076"/>
                  </a:lnTo>
                  <a:lnTo>
                    <a:pt x="1886209" y="687251"/>
                  </a:lnTo>
                  <a:lnTo>
                    <a:pt x="1876377" y="645859"/>
                  </a:lnTo>
                  <a:lnTo>
                    <a:pt x="1864526" y="605001"/>
                  </a:lnTo>
                  <a:lnTo>
                    <a:pt x="1850683" y="564767"/>
                  </a:lnTo>
                  <a:lnTo>
                    <a:pt x="1834889" y="525267"/>
                  </a:lnTo>
                  <a:lnTo>
                    <a:pt x="1817173" y="486592"/>
                  </a:lnTo>
                  <a:lnTo>
                    <a:pt x="1797576" y="448826"/>
                  </a:lnTo>
                  <a:lnTo>
                    <a:pt x="1776158" y="412067"/>
                  </a:lnTo>
                  <a:lnTo>
                    <a:pt x="1752957" y="376405"/>
                  </a:lnTo>
                  <a:lnTo>
                    <a:pt x="1728038" y="341927"/>
                  </a:lnTo>
                  <a:lnTo>
                    <a:pt x="1701450" y="308711"/>
                  </a:lnTo>
                  <a:lnTo>
                    <a:pt x="1673272" y="276841"/>
                  </a:lnTo>
                  <a:lnTo>
                    <a:pt x="1643557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74" y="164284"/>
                  </a:lnTo>
                  <a:lnTo>
                    <a:pt x="1510901" y="140217"/>
                  </a:lnTo>
                  <a:lnTo>
                    <a:pt x="1474679" y="117904"/>
                  </a:lnTo>
                  <a:lnTo>
                    <a:pt x="1437409" y="97388"/>
                  </a:lnTo>
                  <a:lnTo>
                    <a:pt x="1399171" y="78724"/>
                  </a:lnTo>
                  <a:lnTo>
                    <a:pt x="1360071" y="61963"/>
                  </a:lnTo>
                  <a:lnTo>
                    <a:pt x="1320196" y="47140"/>
                  </a:lnTo>
                  <a:lnTo>
                    <a:pt x="1279638" y="34290"/>
                  </a:lnTo>
                  <a:lnTo>
                    <a:pt x="1238499" y="23452"/>
                  </a:lnTo>
                  <a:lnTo>
                    <a:pt x="1196881" y="14637"/>
                  </a:lnTo>
                  <a:lnTo>
                    <a:pt x="1154870" y="7876"/>
                  </a:lnTo>
                  <a:lnTo>
                    <a:pt x="1112586" y="3191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455" name="Google Shape;455;p31"/>
            <p:cNvSpPr txBox="1"/>
            <p:nvPr/>
          </p:nvSpPr>
          <p:spPr>
            <a:xfrm>
              <a:off x="3409748" y="3230008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Feature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2096917" y="3094664"/>
              <a:ext cx="1035568" cy="409035"/>
            </a:xfrm>
            <a:custGeom>
              <a:rect b="b" l="l" r="r" t="t"/>
              <a:pathLst>
                <a:path extrusionOk="0" h="1258570" w="3001645">
                  <a:moveTo>
                    <a:pt x="3001035" y="627532"/>
                  </a:moveTo>
                  <a:lnTo>
                    <a:pt x="2997047" y="585012"/>
                  </a:lnTo>
                  <a:lnTo>
                    <a:pt x="2982544" y="544817"/>
                  </a:lnTo>
                  <a:lnTo>
                    <a:pt x="2958477" y="509524"/>
                  </a:lnTo>
                  <a:lnTo>
                    <a:pt x="2926359" y="481368"/>
                  </a:lnTo>
                  <a:lnTo>
                    <a:pt x="2181301" y="24815"/>
                  </a:lnTo>
                  <a:lnTo>
                    <a:pt x="2140191" y="6692"/>
                  </a:lnTo>
                  <a:lnTo>
                    <a:pt x="2095766" y="0"/>
                  </a:lnTo>
                  <a:lnTo>
                    <a:pt x="2084476" y="190"/>
                  </a:lnTo>
                  <a:lnTo>
                    <a:pt x="2040293" y="8369"/>
                  </a:lnTo>
                  <a:lnTo>
                    <a:pt x="1999818" y="27876"/>
                  </a:lnTo>
                  <a:lnTo>
                    <a:pt x="1965883" y="57327"/>
                  </a:lnTo>
                  <a:lnTo>
                    <a:pt x="1940877" y="94653"/>
                  </a:lnTo>
                  <a:lnTo>
                    <a:pt x="1926564" y="137236"/>
                  </a:lnTo>
                  <a:lnTo>
                    <a:pt x="1923491" y="170802"/>
                  </a:lnTo>
                  <a:lnTo>
                    <a:pt x="1926513" y="489000"/>
                  </a:lnTo>
                  <a:lnTo>
                    <a:pt x="0" y="507377"/>
                  </a:lnTo>
                  <a:lnTo>
                    <a:pt x="2705" y="790638"/>
                  </a:lnTo>
                  <a:lnTo>
                    <a:pt x="1929218" y="772261"/>
                  </a:lnTo>
                  <a:lnTo>
                    <a:pt x="1932254" y="1089977"/>
                  </a:lnTo>
                  <a:lnTo>
                    <a:pt x="1938604" y="1134516"/>
                  </a:lnTo>
                  <a:lnTo>
                    <a:pt x="1956447" y="1175804"/>
                  </a:lnTo>
                  <a:lnTo>
                    <a:pt x="1984514" y="1210957"/>
                  </a:lnTo>
                  <a:lnTo>
                    <a:pt x="2020849" y="1237500"/>
                  </a:lnTo>
                  <a:lnTo>
                    <a:pt x="2062886" y="1253528"/>
                  </a:lnTo>
                  <a:lnTo>
                    <a:pt x="2096338" y="1257960"/>
                  </a:lnTo>
                  <a:lnTo>
                    <a:pt x="2107654" y="1257935"/>
                  </a:lnTo>
                  <a:lnTo>
                    <a:pt x="2152002" y="1250416"/>
                  </a:lnTo>
                  <a:lnTo>
                    <a:pt x="2192807" y="1231506"/>
                  </a:lnTo>
                  <a:lnTo>
                    <a:pt x="2929026" y="760806"/>
                  </a:lnTo>
                  <a:lnTo>
                    <a:pt x="2960598" y="732040"/>
                  </a:lnTo>
                  <a:lnTo>
                    <a:pt x="2984004" y="696302"/>
                  </a:lnTo>
                  <a:lnTo>
                    <a:pt x="2989554" y="683158"/>
                  </a:lnTo>
                  <a:lnTo>
                    <a:pt x="2992145" y="676503"/>
                  </a:lnTo>
                  <a:lnTo>
                    <a:pt x="2994291" y="669709"/>
                  </a:lnTo>
                  <a:lnTo>
                    <a:pt x="2997720" y="655840"/>
                  </a:lnTo>
                  <a:lnTo>
                    <a:pt x="2998990" y="648830"/>
                  </a:lnTo>
                  <a:lnTo>
                    <a:pt x="3000654" y="634644"/>
                  </a:lnTo>
                  <a:lnTo>
                    <a:pt x="3001035" y="627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2282129" y="3535366"/>
              <a:ext cx="1597001" cy="1191375"/>
              <a:chOff x="5406681" y="5792469"/>
              <a:chExt cx="4643794" cy="3672549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7053681" y="5792469"/>
                <a:ext cx="1668145" cy="1685925"/>
              </a:xfrm>
              <a:custGeom>
                <a:rect b="b" l="l" r="r" t="t"/>
                <a:pathLst>
                  <a:path extrusionOk="0" h="1685925" w="1668145">
                    <a:moveTo>
                      <a:pt x="1667637" y="198907"/>
                    </a:moveTo>
                    <a:lnTo>
                      <a:pt x="1465948" y="0"/>
                    </a:lnTo>
                    <a:lnTo>
                      <a:pt x="0" y="1486458"/>
                    </a:lnTo>
                    <a:lnTo>
                      <a:pt x="201688" y="1685366"/>
                    </a:lnTo>
                    <a:lnTo>
                      <a:pt x="1667637" y="1989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5406681" y="7731468"/>
                <a:ext cx="1905000" cy="1733550"/>
              </a:xfrm>
              <a:custGeom>
                <a:rect b="b" l="l" r="r" t="t"/>
                <a:pathLst>
                  <a:path extrusionOk="0" h="1733550" w="1905000">
                    <a:moveTo>
                      <a:pt x="1038225" y="0"/>
                    </a:moveTo>
                    <a:lnTo>
                      <a:pt x="866775" y="0"/>
                    </a:lnTo>
                    <a:lnTo>
                      <a:pt x="856130" y="64"/>
                    </a:lnTo>
                    <a:lnTo>
                      <a:pt x="813614" y="1629"/>
                    </a:lnTo>
                    <a:lnTo>
                      <a:pt x="771229" y="5275"/>
                    </a:lnTo>
                    <a:lnTo>
                      <a:pt x="729071" y="10998"/>
                    </a:lnTo>
                    <a:lnTo>
                      <a:pt x="687246" y="18790"/>
                    </a:lnTo>
                    <a:lnTo>
                      <a:pt x="645852" y="28616"/>
                    </a:lnTo>
                    <a:lnTo>
                      <a:pt x="604999" y="40467"/>
                    </a:lnTo>
                    <a:lnTo>
                      <a:pt x="564767" y="54303"/>
                    </a:lnTo>
                    <a:lnTo>
                      <a:pt x="525262" y="70105"/>
                    </a:lnTo>
                    <a:lnTo>
                      <a:pt x="486586" y="87825"/>
                    </a:lnTo>
                    <a:lnTo>
                      <a:pt x="448821" y="107411"/>
                    </a:lnTo>
                    <a:lnTo>
                      <a:pt x="412067" y="128839"/>
                    </a:lnTo>
                    <a:lnTo>
                      <a:pt x="376405" y="152035"/>
                    </a:lnTo>
                    <a:lnTo>
                      <a:pt x="341927" y="176960"/>
                    </a:lnTo>
                    <a:lnTo>
                      <a:pt x="308711" y="203542"/>
                    </a:lnTo>
                    <a:lnTo>
                      <a:pt x="276841" y="231727"/>
                    </a:lnTo>
                    <a:lnTo>
                      <a:pt x="246395" y="261435"/>
                    </a:lnTo>
                    <a:lnTo>
                      <a:pt x="217434" y="292605"/>
                    </a:lnTo>
                    <a:lnTo>
                      <a:pt x="190042" y="325158"/>
                    </a:lnTo>
                    <a:lnTo>
                      <a:pt x="164284" y="359013"/>
                    </a:lnTo>
                    <a:lnTo>
                      <a:pt x="140217" y="394098"/>
                    </a:lnTo>
                    <a:lnTo>
                      <a:pt x="117893" y="430315"/>
                    </a:lnTo>
                    <a:lnTo>
                      <a:pt x="97383" y="467588"/>
                    </a:lnTo>
                    <a:lnTo>
                      <a:pt x="78724" y="505820"/>
                    </a:lnTo>
                    <a:lnTo>
                      <a:pt x="61961" y="544917"/>
                    </a:lnTo>
                    <a:lnTo>
                      <a:pt x="47140" y="584798"/>
                    </a:lnTo>
                    <a:lnTo>
                      <a:pt x="34288" y="625356"/>
                    </a:lnTo>
                    <a:lnTo>
                      <a:pt x="23446" y="666495"/>
                    </a:lnTo>
                    <a:lnTo>
                      <a:pt x="14637" y="708116"/>
                    </a:lnTo>
                    <a:lnTo>
                      <a:pt x="7876" y="750116"/>
                    </a:lnTo>
                    <a:lnTo>
                      <a:pt x="3189" y="792406"/>
                    </a:lnTo>
                    <a:lnTo>
                      <a:pt x="584" y="834867"/>
                    </a:lnTo>
                    <a:lnTo>
                      <a:pt x="0" y="866775"/>
                    </a:lnTo>
                    <a:lnTo>
                      <a:pt x="64" y="877412"/>
                    </a:lnTo>
                    <a:lnTo>
                      <a:pt x="1624" y="919924"/>
                    </a:lnTo>
                    <a:lnTo>
                      <a:pt x="5275" y="962307"/>
                    </a:lnTo>
                    <a:lnTo>
                      <a:pt x="10998" y="1004466"/>
                    </a:lnTo>
                    <a:lnTo>
                      <a:pt x="18788" y="1046291"/>
                    </a:lnTo>
                    <a:lnTo>
                      <a:pt x="28616" y="1087685"/>
                    </a:lnTo>
                    <a:lnTo>
                      <a:pt x="40467" y="1128542"/>
                    </a:lnTo>
                    <a:lnTo>
                      <a:pt x="54303" y="1168769"/>
                    </a:lnTo>
                    <a:lnTo>
                      <a:pt x="70105" y="1208275"/>
                    </a:lnTo>
                    <a:lnTo>
                      <a:pt x="87820" y="1246950"/>
                    </a:lnTo>
                    <a:lnTo>
                      <a:pt x="107411" y="1284715"/>
                    </a:lnTo>
                    <a:lnTo>
                      <a:pt x="128833" y="1321472"/>
                    </a:lnTo>
                    <a:lnTo>
                      <a:pt x="152035" y="1357132"/>
                    </a:lnTo>
                    <a:lnTo>
                      <a:pt x="176960" y="1391612"/>
                    </a:lnTo>
                    <a:lnTo>
                      <a:pt x="203536" y="1424828"/>
                    </a:lnTo>
                    <a:lnTo>
                      <a:pt x="231727" y="1456697"/>
                    </a:lnTo>
                    <a:lnTo>
                      <a:pt x="261435" y="1487147"/>
                    </a:lnTo>
                    <a:lnTo>
                      <a:pt x="292605" y="1516102"/>
                    </a:lnTo>
                    <a:lnTo>
                      <a:pt x="325158" y="1543494"/>
                    </a:lnTo>
                    <a:lnTo>
                      <a:pt x="359013" y="1569253"/>
                    </a:lnTo>
                    <a:lnTo>
                      <a:pt x="394098" y="1593322"/>
                    </a:lnTo>
                    <a:lnTo>
                      <a:pt x="430313" y="1615641"/>
                    </a:lnTo>
                    <a:lnTo>
                      <a:pt x="467588" y="1636155"/>
                    </a:lnTo>
                    <a:lnTo>
                      <a:pt x="505820" y="1654812"/>
                    </a:lnTo>
                    <a:lnTo>
                      <a:pt x="544917" y="1671576"/>
                    </a:lnTo>
                    <a:lnTo>
                      <a:pt x="584798" y="1686398"/>
                    </a:lnTo>
                    <a:lnTo>
                      <a:pt x="625354" y="1699247"/>
                    </a:lnTo>
                    <a:lnTo>
                      <a:pt x="666495" y="1710088"/>
                    </a:lnTo>
                    <a:lnTo>
                      <a:pt x="708110" y="1718900"/>
                    </a:lnTo>
                    <a:lnTo>
                      <a:pt x="750116" y="1725658"/>
                    </a:lnTo>
                    <a:lnTo>
                      <a:pt x="792406" y="1730350"/>
                    </a:lnTo>
                    <a:lnTo>
                      <a:pt x="834860" y="1732957"/>
                    </a:lnTo>
                    <a:lnTo>
                      <a:pt x="866775" y="1733547"/>
                    </a:lnTo>
                    <a:lnTo>
                      <a:pt x="1038225" y="1733547"/>
                    </a:lnTo>
                    <a:lnTo>
                      <a:pt x="1080744" y="1732501"/>
                    </a:lnTo>
                    <a:lnTo>
                      <a:pt x="1123175" y="1729370"/>
                    </a:lnTo>
                    <a:lnTo>
                      <a:pt x="1165402" y="1724160"/>
                    </a:lnTo>
                    <a:lnTo>
                      <a:pt x="1207325" y="1716888"/>
                    </a:lnTo>
                    <a:lnTo>
                      <a:pt x="1248829" y="1707567"/>
                    </a:lnTo>
                    <a:lnTo>
                      <a:pt x="1289824" y="1696220"/>
                    </a:lnTo>
                    <a:lnTo>
                      <a:pt x="1330223" y="1682877"/>
                    </a:lnTo>
                    <a:lnTo>
                      <a:pt x="1369923" y="1667567"/>
                    </a:lnTo>
                    <a:lnTo>
                      <a:pt x="1408811" y="1650323"/>
                    </a:lnTo>
                    <a:lnTo>
                      <a:pt x="1446809" y="1631198"/>
                    </a:lnTo>
                    <a:lnTo>
                      <a:pt x="1483829" y="1610227"/>
                    </a:lnTo>
                    <a:lnTo>
                      <a:pt x="1519770" y="1587468"/>
                    </a:lnTo>
                    <a:lnTo>
                      <a:pt x="1554556" y="1562969"/>
                    </a:lnTo>
                    <a:lnTo>
                      <a:pt x="1588096" y="1536796"/>
                    </a:lnTo>
                    <a:lnTo>
                      <a:pt x="1620304" y="1509005"/>
                    </a:lnTo>
                    <a:lnTo>
                      <a:pt x="1651114" y="1479671"/>
                    </a:lnTo>
                    <a:lnTo>
                      <a:pt x="1680451" y="1448859"/>
                    </a:lnTo>
                    <a:lnTo>
                      <a:pt x="1708238" y="1416648"/>
                    </a:lnTo>
                    <a:lnTo>
                      <a:pt x="1734413" y="1383106"/>
                    </a:lnTo>
                    <a:lnTo>
                      <a:pt x="1758911" y="1348326"/>
                    </a:lnTo>
                    <a:lnTo>
                      <a:pt x="1781683" y="1312383"/>
                    </a:lnTo>
                    <a:lnTo>
                      <a:pt x="1802650" y="1275359"/>
                    </a:lnTo>
                    <a:lnTo>
                      <a:pt x="1821776" y="1237361"/>
                    </a:lnTo>
                    <a:lnTo>
                      <a:pt x="1839010" y="1198473"/>
                    </a:lnTo>
                    <a:lnTo>
                      <a:pt x="1854327" y="1158773"/>
                    </a:lnTo>
                    <a:lnTo>
                      <a:pt x="1867674" y="1118387"/>
                    </a:lnTo>
                    <a:lnTo>
                      <a:pt x="1879015" y="1077379"/>
                    </a:lnTo>
                    <a:lnTo>
                      <a:pt x="1888337" y="1035875"/>
                    </a:lnTo>
                    <a:lnTo>
                      <a:pt x="1895614" y="993952"/>
                    </a:lnTo>
                    <a:lnTo>
                      <a:pt x="1900821" y="951725"/>
                    </a:lnTo>
                    <a:lnTo>
                      <a:pt x="1903945" y="909307"/>
                    </a:lnTo>
                    <a:lnTo>
                      <a:pt x="1905000" y="866775"/>
                    </a:lnTo>
                    <a:lnTo>
                      <a:pt x="1904933" y="856135"/>
                    </a:lnTo>
                    <a:lnTo>
                      <a:pt x="1903364" y="813619"/>
                    </a:lnTo>
                    <a:lnTo>
                      <a:pt x="1899711" y="771229"/>
                    </a:lnTo>
                    <a:lnTo>
                      <a:pt x="1893988" y="729071"/>
                    </a:lnTo>
                    <a:lnTo>
                      <a:pt x="1886197" y="687251"/>
                    </a:lnTo>
                    <a:lnTo>
                      <a:pt x="1876370" y="645857"/>
                    </a:lnTo>
                    <a:lnTo>
                      <a:pt x="1864519" y="604999"/>
                    </a:lnTo>
                    <a:lnTo>
                      <a:pt x="1850683" y="564767"/>
                    </a:lnTo>
                    <a:lnTo>
                      <a:pt x="1834882" y="525262"/>
                    </a:lnTo>
                    <a:lnTo>
                      <a:pt x="1817166" y="486586"/>
                    </a:lnTo>
                    <a:lnTo>
                      <a:pt x="1797576" y="448826"/>
                    </a:lnTo>
                    <a:lnTo>
                      <a:pt x="1776153" y="412067"/>
                    </a:lnTo>
                    <a:lnTo>
                      <a:pt x="1752951" y="376405"/>
                    </a:lnTo>
                    <a:lnTo>
                      <a:pt x="1728027" y="341927"/>
                    </a:lnTo>
                    <a:lnTo>
                      <a:pt x="1701445" y="308711"/>
                    </a:lnTo>
                    <a:lnTo>
                      <a:pt x="1673259" y="276841"/>
                    </a:lnTo>
                    <a:lnTo>
                      <a:pt x="1643551" y="246395"/>
                    </a:lnTo>
                    <a:lnTo>
                      <a:pt x="1612382" y="217434"/>
                    </a:lnTo>
                    <a:lnTo>
                      <a:pt x="1579829" y="190047"/>
                    </a:lnTo>
                    <a:lnTo>
                      <a:pt x="1545974" y="164284"/>
                    </a:lnTo>
                    <a:lnTo>
                      <a:pt x="1510888" y="140217"/>
                    </a:lnTo>
                    <a:lnTo>
                      <a:pt x="1474671" y="117899"/>
                    </a:lnTo>
                    <a:lnTo>
                      <a:pt x="1437398" y="97383"/>
                    </a:lnTo>
                    <a:lnTo>
                      <a:pt x="1399166" y="78729"/>
                    </a:lnTo>
                    <a:lnTo>
                      <a:pt x="1360070" y="61961"/>
                    </a:lnTo>
                    <a:lnTo>
                      <a:pt x="1320189" y="47140"/>
                    </a:lnTo>
                    <a:lnTo>
                      <a:pt x="1279631" y="34290"/>
                    </a:lnTo>
                    <a:lnTo>
                      <a:pt x="1238491" y="23452"/>
                    </a:lnTo>
                    <a:lnTo>
                      <a:pt x="1196876" y="14637"/>
                    </a:lnTo>
                    <a:lnTo>
                      <a:pt x="1154870" y="7876"/>
                    </a:lnTo>
                    <a:lnTo>
                      <a:pt x="1112580" y="3191"/>
                    </a:lnTo>
                    <a:lnTo>
                      <a:pt x="1070120" y="584"/>
                    </a:lnTo>
                    <a:lnTo>
                      <a:pt x="1038225" y="0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6826580" y="6524015"/>
                <a:ext cx="3223895" cy="2850515"/>
              </a:xfrm>
              <a:custGeom>
                <a:rect b="b" l="l" r="r" t="t"/>
                <a:pathLst>
                  <a:path extrusionOk="0" h="2850515" w="3223895">
                    <a:moveTo>
                      <a:pt x="1181849" y="816025"/>
                    </a:moveTo>
                    <a:lnTo>
                      <a:pt x="1176197" y="771448"/>
                    </a:lnTo>
                    <a:lnTo>
                      <a:pt x="1159040" y="729932"/>
                    </a:lnTo>
                    <a:lnTo>
                      <a:pt x="1131582" y="694372"/>
                    </a:lnTo>
                    <a:lnTo>
                      <a:pt x="477100" y="48920"/>
                    </a:lnTo>
                    <a:lnTo>
                      <a:pt x="441185" y="21818"/>
                    </a:lnTo>
                    <a:lnTo>
                      <a:pt x="399402" y="5130"/>
                    </a:lnTo>
                    <a:lnTo>
                      <a:pt x="354723" y="0"/>
                    </a:lnTo>
                    <a:lnTo>
                      <a:pt x="343433" y="596"/>
                    </a:lnTo>
                    <a:lnTo>
                      <a:pt x="299516" y="10363"/>
                    </a:lnTo>
                    <a:lnTo>
                      <a:pt x="259715" y="31343"/>
                    </a:lnTo>
                    <a:lnTo>
                      <a:pt x="226834" y="62039"/>
                    </a:lnTo>
                    <a:lnTo>
                      <a:pt x="203187" y="100317"/>
                    </a:lnTo>
                    <a:lnTo>
                      <a:pt x="4140" y="978293"/>
                    </a:lnTo>
                    <a:lnTo>
                      <a:pt x="0" y="1013663"/>
                    </a:lnTo>
                    <a:lnTo>
                      <a:pt x="508" y="1027950"/>
                    </a:lnTo>
                    <a:lnTo>
                      <a:pt x="9131" y="1069784"/>
                    </a:lnTo>
                    <a:lnTo>
                      <a:pt x="27927" y="1108125"/>
                    </a:lnTo>
                    <a:lnTo>
                      <a:pt x="55714" y="1140587"/>
                    </a:lnTo>
                    <a:lnTo>
                      <a:pt x="90728" y="1165059"/>
                    </a:lnTo>
                    <a:lnTo>
                      <a:pt x="130733" y="1180007"/>
                    </a:lnTo>
                    <a:lnTo>
                      <a:pt x="173215" y="1184490"/>
                    </a:lnTo>
                    <a:lnTo>
                      <a:pt x="180340" y="1184186"/>
                    </a:lnTo>
                    <a:lnTo>
                      <a:pt x="1051763" y="979703"/>
                    </a:lnTo>
                    <a:lnTo>
                      <a:pt x="1093698" y="963549"/>
                    </a:lnTo>
                    <a:lnTo>
                      <a:pt x="1129893" y="936967"/>
                    </a:lnTo>
                    <a:lnTo>
                      <a:pt x="1157859" y="901788"/>
                    </a:lnTo>
                    <a:lnTo>
                      <a:pt x="1175588" y="860513"/>
                    </a:lnTo>
                    <a:lnTo>
                      <a:pt x="1181849" y="816025"/>
                    </a:lnTo>
                    <a:close/>
                  </a:path>
                  <a:path extrusionOk="0" h="2850515" w="3223895">
                    <a:moveTo>
                      <a:pt x="3223272" y="2218055"/>
                    </a:moveTo>
                    <a:lnTo>
                      <a:pt x="3219183" y="2175535"/>
                    </a:lnTo>
                    <a:lnTo>
                      <a:pt x="3204616" y="2135378"/>
                    </a:lnTo>
                    <a:lnTo>
                      <a:pt x="3180473" y="2100135"/>
                    </a:lnTo>
                    <a:lnTo>
                      <a:pt x="3148292" y="2072043"/>
                    </a:lnTo>
                    <a:lnTo>
                      <a:pt x="2402357" y="1616938"/>
                    </a:lnTo>
                    <a:lnTo>
                      <a:pt x="2361209" y="1598891"/>
                    </a:lnTo>
                    <a:lnTo>
                      <a:pt x="2316772" y="1592287"/>
                    </a:lnTo>
                    <a:lnTo>
                      <a:pt x="2305481" y="1592503"/>
                    </a:lnTo>
                    <a:lnTo>
                      <a:pt x="2261324" y="1600771"/>
                    </a:lnTo>
                    <a:lnTo>
                      <a:pt x="2220874" y="1620342"/>
                    </a:lnTo>
                    <a:lnTo>
                      <a:pt x="2187003" y="1649857"/>
                    </a:lnTo>
                    <a:lnTo>
                      <a:pt x="2162073" y="1687233"/>
                    </a:lnTo>
                    <a:lnTo>
                      <a:pt x="2147836" y="1729854"/>
                    </a:lnTo>
                    <a:lnTo>
                      <a:pt x="2144826" y="1763420"/>
                    </a:lnTo>
                    <a:lnTo>
                      <a:pt x="2148471" y="2081618"/>
                    </a:lnTo>
                    <a:lnTo>
                      <a:pt x="612648" y="2099246"/>
                    </a:lnTo>
                    <a:lnTo>
                      <a:pt x="615911" y="2382507"/>
                    </a:lnTo>
                    <a:lnTo>
                      <a:pt x="2151723" y="2364879"/>
                    </a:lnTo>
                    <a:lnTo>
                      <a:pt x="2155380" y="2682583"/>
                    </a:lnTo>
                    <a:lnTo>
                      <a:pt x="2161819" y="2727109"/>
                    </a:lnTo>
                    <a:lnTo>
                      <a:pt x="2179739" y="2768371"/>
                    </a:lnTo>
                    <a:lnTo>
                      <a:pt x="2207869" y="2803474"/>
                    </a:lnTo>
                    <a:lnTo>
                      <a:pt x="2244255" y="2829928"/>
                    </a:lnTo>
                    <a:lnTo>
                      <a:pt x="2286304" y="2845879"/>
                    </a:lnTo>
                    <a:lnTo>
                      <a:pt x="2319782" y="2850248"/>
                    </a:lnTo>
                    <a:lnTo>
                      <a:pt x="2331097" y="2850210"/>
                    </a:lnTo>
                    <a:lnTo>
                      <a:pt x="2375433" y="2842603"/>
                    </a:lnTo>
                    <a:lnTo>
                      <a:pt x="2416213" y="2823591"/>
                    </a:lnTo>
                    <a:lnTo>
                      <a:pt x="3145498" y="2355342"/>
                    </a:lnTo>
                    <a:lnTo>
                      <a:pt x="3183026" y="2322652"/>
                    </a:lnTo>
                    <a:lnTo>
                      <a:pt x="3206356" y="2286863"/>
                    </a:lnTo>
                    <a:lnTo>
                      <a:pt x="3219996" y="2246376"/>
                    </a:lnTo>
                    <a:lnTo>
                      <a:pt x="3222891" y="2225179"/>
                    </a:lnTo>
                    <a:lnTo>
                      <a:pt x="3223272" y="2218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1768399" y="3005455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676705" y="2977723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702980" y="4170682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409790" y="4139710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 txBox="1"/>
            <p:nvPr/>
          </p:nvSpPr>
          <p:spPr>
            <a:xfrm>
              <a:off x="2419096" y="4397285"/>
              <a:ext cx="3912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400">
                  <a:latin typeface="Verdana"/>
                  <a:ea typeface="Verdana"/>
                  <a:cs typeface="Verdana"/>
                  <a:sym typeface="Verdana"/>
                </a:rPr>
                <a:t>Matching</a:t>
              </a:r>
              <a:endParaRPr sz="4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66" name="Google Shape;466;p31"/>
            <p:cNvSpPr txBox="1"/>
            <p:nvPr/>
          </p:nvSpPr>
          <p:spPr>
            <a:xfrm>
              <a:off x="4097753" y="4389483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Map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2"/>
          <p:cNvGrpSpPr/>
          <p:nvPr/>
        </p:nvGrpSpPr>
        <p:grpSpPr>
          <a:xfrm>
            <a:off x="5682480" y="0"/>
            <a:ext cx="1737555" cy="963724"/>
            <a:chOff x="11371783" y="0"/>
            <a:chExt cx="3477196" cy="1929764"/>
          </a:xfrm>
        </p:grpSpPr>
        <p:sp>
          <p:nvSpPr>
            <p:cNvPr id="472" name="Google Shape;472;p32"/>
            <p:cNvSpPr/>
            <p:nvPr/>
          </p:nvSpPr>
          <p:spPr>
            <a:xfrm>
              <a:off x="11907024" y="0"/>
              <a:ext cx="2941955" cy="1929764"/>
            </a:xfrm>
            <a:custGeom>
              <a:rect b="b" l="l" r="r" t="t"/>
              <a:pathLst>
                <a:path extrusionOk="0" h="1929764" w="2941955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11371783" y="0"/>
              <a:ext cx="1454784" cy="824230"/>
            </a:xfrm>
            <a:custGeom>
              <a:rect b="b" l="l" r="r" t="t"/>
              <a:pathLst>
                <a:path extrusionOk="0" h="824230" w="1454784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474" name="Google Shape;474;p32"/>
          <p:cNvGrpSpPr/>
          <p:nvPr/>
        </p:nvGrpSpPr>
        <p:grpSpPr>
          <a:xfrm>
            <a:off x="0" y="0"/>
            <a:ext cx="3371236" cy="3725013"/>
            <a:chOff x="0" y="0"/>
            <a:chExt cx="6746519" cy="7458977"/>
          </a:xfrm>
        </p:grpSpPr>
        <p:sp>
          <p:nvSpPr>
            <p:cNvPr id="475" name="Google Shape;475;p32"/>
            <p:cNvSpPr/>
            <p:nvPr/>
          </p:nvSpPr>
          <p:spPr>
            <a:xfrm>
              <a:off x="5334279" y="0"/>
              <a:ext cx="1412240" cy="1219200"/>
            </a:xfrm>
            <a:custGeom>
              <a:rect b="b" l="l" r="r" t="t"/>
              <a:pathLst>
                <a:path extrusionOk="0" h="1219200" w="141224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2881782" y="605561"/>
              <a:ext cx="3476625" cy="3476625"/>
            </a:xfrm>
            <a:custGeom>
              <a:rect b="b" l="l" r="r" t="t"/>
              <a:pathLst>
                <a:path extrusionOk="0" h="3476625" w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0" y="1010552"/>
              <a:ext cx="4470400" cy="6448425"/>
            </a:xfrm>
            <a:custGeom>
              <a:rect b="b" l="l" r="r" t="t"/>
              <a:pathLst>
                <a:path extrusionOk="0" h="6448425" w="4470400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78" name="Google Shape;478;p32"/>
          <p:cNvSpPr/>
          <p:nvPr/>
        </p:nvSpPr>
        <p:spPr>
          <a:xfrm>
            <a:off x="6637554" y="0"/>
            <a:ext cx="2501900" cy="2664778"/>
          </a:xfrm>
          <a:custGeom>
            <a:rect b="b" l="l" r="r" t="t"/>
            <a:pathLst>
              <a:path extrusionOk="0" h="5329555" w="5003800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79" name="Google Shape;479;p32"/>
          <p:cNvSpPr/>
          <p:nvPr/>
        </p:nvSpPr>
        <p:spPr>
          <a:xfrm>
            <a:off x="282892" y="0"/>
            <a:ext cx="2167573" cy="1083310"/>
          </a:xfrm>
          <a:custGeom>
            <a:rect b="b" l="l" r="r" t="t"/>
            <a:pathLst>
              <a:path extrusionOk="0" h="2166620" w="4335145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80" name="Google Shape;480;p32"/>
          <p:cNvSpPr txBox="1"/>
          <p:nvPr>
            <p:ph type="title"/>
          </p:nvPr>
        </p:nvSpPr>
        <p:spPr>
          <a:xfrm>
            <a:off x="2981399" y="143500"/>
            <a:ext cx="3181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SIFT Workflow</a:t>
            </a:r>
            <a:endParaRPr sz="3700"/>
          </a:p>
        </p:txBody>
      </p:sp>
      <p:sp>
        <p:nvSpPr>
          <p:cNvPr id="481" name="Google Shape;481;p32"/>
          <p:cNvSpPr/>
          <p:nvPr/>
        </p:nvSpPr>
        <p:spPr>
          <a:xfrm flipH="1" rot="10800000">
            <a:off x="3371225" y="719507"/>
            <a:ext cx="1957388" cy="98107"/>
          </a:xfrm>
          <a:custGeom>
            <a:rect b="b" l="l" r="r" t="t"/>
            <a:pathLst>
              <a:path extrusionOk="0" h="95250" w="3914775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82" name="Google Shape;482;p32"/>
          <p:cNvSpPr txBox="1"/>
          <p:nvPr/>
        </p:nvSpPr>
        <p:spPr>
          <a:xfrm>
            <a:off x="209650" y="690525"/>
            <a:ext cx="52356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97826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b="1" lang="iw" sz="1800">
                <a:solidFill>
                  <a:schemeClr val="lt1"/>
                </a:solidFill>
              </a:rPr>
              <a:t>  Keypoint descriptor:</a:t>
            </a:r>
            <a:endParaRPr b="1" sz="18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iw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Generate a feature descriptor vector for each keypoint based on local image gradients.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3" name="Google Shape;4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350" y="1974225"/>
            <a:ext cx="6801101" cy="262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2"/>
          <p:cNvGrpSpPr/>
          <p:nvPr/>
        </p:nvGrpSpPr>
        <p:grpSpPr>
          <a:xfrm>
            <a:off x="88872" y="3933028"/>
            <a:ext cx="2171834" cy="1162121"/>
            <a:chOff x="1356022" y="2977723"/>
            <a:chExt cx="3271821" cy="1750709"/>
          </a:xfrm>
        </p:grpSpPr>
        <p:sp>
          <p:nvSpPr>
            <p:cNvPr id="485" name="Google Shape;485;p32"/>
            <p:cNvSpPr/>
            <p:nvPr/>
          </p:nvSpPr>
          <p:spPr>
            <a:xfrm>
              <a:off x="1356022" y="3005664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3964738" y="4164822"/>
              <a:ext cx="657225" cy="563610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487" name="Google Shape;487;p32"/>
            <p:cNvSpPr txBox="1"/>
            <p:nvPr/>
          </p:nvSpPr>
          <p:spPr>
            <a:xfrm>
              <a:off x="1450901" y="3206731"/>
              <a:ext cx="4533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3239633" y="3005451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75"/>
                  </a:lnTo>
                  <a:lnTo>
                    <a:pt x="729082" y="10998"/>
                  </a:lnTo>
                  <a:lnTo>
                    <a:pt x="687251" y="18790"/>
                  </a:lnTo>
                  <a:lnTo>
                    <a:pt x="645859" y="28622"/>
                  </a:lnTo>
                  <a:lnTo>
                    <a:pt x="605001" y="40467"/>
                  </a:lnTo>
                  <a:lnTo>
                    <a:pt x="564769" y="54308"/>
                  </a:lnTo>
                  <a:lnTo>
                    <a:pt x="525272" y="70105"/>
                  </a:lnTo>
                  <a:lnTo>
                    <a:pt x="486592" y="87820"/>
                  </a:lnTo>
                  <a:lnTo>
                    <a:pt x="448828" y="107418"/>
                  </a:lnTo>
                  <a:lnTo>
                    <a:pt x="412073" y="128839"/>
                  </a:lnTo>
                  <a:lnTo>
                    <a:pt x="376412" y="152035"/>
                  </a:lnTo>
                  <a:lnTo>
                    <a:pt x="341927" y="176960"/>
                  </a:lnTo>
                  <a:lnTo>
                    <a:pt x="308718" y="203549"/>
                  </a:lnTo>
                  <a:lnTo>
                    <a:pt x="276843" y="231727"/>
                  </a:lnTo>
                  <a:lnTo>
                    <a:pt x="246395" y="261435"/>
                  </a:lnTo>
                  <a:lnTo>
                    <a:pt x="217442" y="292605"/>
                  </a:lnTo>
                  <a:lnTo>
                    <a:pt x="190052" y="325158"/>
                  </a:lnTo>
                  <a:lnTo>
                    <a:pt x="164291" y="359013"/>
                  </a:lnTo>
                  <a:lnTo>
                    <a:pt x="140222" y="394098"/>
                  </a:lnTo>
                  <a:lnTo>
                    <a:pt x="117906" y="430315"/>
                  </a:lnTo>
                  <a:lnTo>
                    <a:pt x="97389" y="467590"/>
                  </a:lnTo>
                  <a:lnTo>
                    <a:pt x="78731" y="505822"/>
                  </a:lnTo>
                  <a:lnTo>
                    <a:pt x="61968" y="544917"/>
                  </a:lnTo>
                  <a:lnTo>
                    <a:pt x="47140" y="584803"/>
                  </a:lnTo>
                  <a:lnTo>
                    <a:pt x="34295" y="625361"/>
                  </a:lnTo>
                  <a:lnTo>
                    <a:pt x="23452" y="666495"/>
                  </a:lnTo>
                  <a:lnTo>
                    <a:pt x="14639" y="708118"/>
                  </a:lnTo>
                  <a:lnTo>
                    <a:pt x="7887" y="750118"/>
                  </a:lnTo>
                  <a:lnTo>
                    <a:pt x="3197" y="792406"/>
                  </a:lnTo>
                  <a:lnTo>
                    <a:pt x="584" y="834872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9" y="919925"/>
                  </a:lnTo>
                  <a:lnTo>
                    <a:pt x="5283" y="962313"/>
                  </a:lnTo>
                  <a:lnTo>
                    <a:pt x="11009" y="1004466"/>
                  </a:lnTo>
                  <a:lnTo>
                    <a:pt x="18790" y="1046293"/>
                  </a:lnTo>
                  <a:lnTo>
                    <a:pt x="28622" y="1087685"/>
                  </a:lnTo>
                  <a:lnTo>
                    <a:pt x="40473" y="1128542"/>
                  </a:lnTo>
                  <a:lnTo>
                    <a:pt x="54310" y="1168769"/>
                  </a:lnTo>
                  <a:lnTo>
                    <a:pt x="70110" y="1208275"/>
                  </a:lnTo>
                  <a:lnTo>
                    <a:pt x="87826" y="1246952"/>
                  </a:lnTo>
                  <a:lnTo>
                    <a:pt x="107423" y="1284715"/>
                  </a:lnTo>
                  <a:lnTo>
                    <a:pt x="128841" y="1321471"/>
                  </a:lnTo>
                  <a:lnTo>
                    <a:pt x="152042" y="1357131"/>
                  </a:lnTo>
                  <a:lnTo>
                    <a:pt x="176962" y="1391611"/>
                  </a:lnTo>
                  <a:lnTo>
                    <a:pt x="203549" y="1424826"/>
                  </a:lnTo>
                  <a:lnTo>
                    <a:pt x="231727" y="1456700"/>
                  </a:lnTo>
                  <a:lnTo>
                    <a:pt x="261441" y="1487154"/>
                  </a:lnTo>
                  <a:lnTo>
                    <a:pt x="292610" y="1516107"/>
                  </a:lnTo>
                  <a:lnTo>
                    <a:pt x="325163" y="1543495"/>
                  </a:lnTo>
                  <a:lnTo>
                    <a:pt x="359020" y="1569252"/>
                  </a:lnTo>
                  <a:lnTo>
                    <a:pt x="394098" y="1593320"/>
                  </a:lnTo>
                  <a:lnTo>
                    <a:pt x="430326" y="1615643"/>
                  </a:lnTo>
                  <a:lnTo>
                    <a:pt x="467590" y="1636153"/>
                  </a:lnTo>
                  <a:lnTo>
                    <a:pt x="505822" y="1654812"/>
                  </a:lnTo>
                  <a:lnTo>
                    <a:pt x="544928" y="1671575"/>
                  </a:lnTo>
                  <a:lnTo>
                    <a:pt x="584803" y="1686396"/>
                  </a:lnTo>
                  <a:lnTo>
                    <a:pt x="625361" y="1699248"/>
                  </a:lnTo>
                  <a:lnTo>
                    <a:pt x="666495" y="1710090"/>
                  </a:lnTo>
                  <a:lnTo>
                    <a:pt x="708118" y="1718899"/>
                  </a:lnTo>
                  <a:lnTo>
                    <a:pt x="750129" y="1725660"/>
                  </a:lnTo>
                  <a:lnTo>
                    <a:pt x="792408" y="1730352"/>
                  </a:lnTo>
                  <a:lnTo>
                    <a:pt x="834872" y="1732955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495"/>
                  </a:lnTo>
                  <a:lnTo>
                    <a:pt x="1123175" y="1729371"/>
                  </a:lnTo>
                  <a:lnTo>
                    <a:pt x="1165402" y="1724164"/>
                  </a:lnTo>
                  <a:lnTo>
                    <a:pt x="1207325" y="1716887"/>
                  </a:lnTo>
                  <a:lnTo>
                    <a:pt x="1248829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60"/>
                  </a:lnTo>
                  <a:lnTo>
                    <a:pt x="1408811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61"/>
                  </a:lnTo>
                  <a:lnTo>
                    <a:pt x="1554568" y="1562963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20"/>
                  </a:lnTo>
                  <a:lnTo>
                    <a:pt x="1781683" y="1312379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23" y="1198473"/>
                  </a:lnTo>
                  <a:lnTo>
                    <a:pt x="1854327" y="1158773"/>
                  </a:lnTo>
                  <a:lnTo>
                    <a:pt x="1867674" y="1118374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17" y="771234"/>
                  </a:lnTo>
                  <a:lnTo>
                    <a:pt x="1893990" y="729076"/>
                  </a:lnTo>
                  <a:lnTo>
                    <a:pt x="1886209" y="687251"/>
                  </a:lnTo>
                  <a:lnTo>
                    <a:pt x="1876377" y="645859"/>
                  </a:lnTo>
                  <a:lnTo>
                    <a:pt x="1864526" y="605001"/>
                  </a:lnTo>
                  <a:lnTo>
                    <a:pt x="1850683" y="564767"/>
                  </a:lnTo>
                  <a:lnTo>
                    <a:pt x="1834889" y="525267"/>
                  </a:lnTo>
                  <a:lnTo>
                    <a:pt x="1817173" y="486592"/>
                  </a:lnTo>
                  <a:lnTo>
                    <a:pt x="1797576" y="448826"/>
                  </a:lnTo>
                  <a:lnTo>
                    <a:pt x="1776158" y="412067"/>
                  </a:lnTo>
                  <a:lnTo>
                    <a:pt x="1752957" y="376405"/>
                  </a:lnTo>
                  <a:lnTo>
                    <a:pt x="1728038" y="341927"/>
                  </a:lnTo>
                  <a:lnTo>
                    <a:pt x="1701450" y="308711"/>
                  </a:lnTo>
                  <a:lnTo>
                    <a:pt x="1673272" y="276841"/>
                  </a:lnTo>
                  <a:lnTo>
                    <a:pt x="1643557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74" y="164284"/>
                  </a:lnTo>
                  <a:lnTo>
                    <a:pt x="1510901" y="140217"/>
                  </a:lnTo>
                  <a:lnTo>
                    <a:pt x="1474679" y="117904"/>
                  </a:lnTo>
                  <a:lnTo>
                    <a:pt x="1437409" y="97388"/>
                  </a:lnTo>
                  <a:lnTo>
                    <a:pt x="1399171" y="78724"/>
                  </a:lnTo>
                  <a:lnTo>
                    <a:pt x="1360071" y="61963"/>
                  </a:lnTo>
                  <a:lnTo>
                    <a:pt x="1320196" y="47140"/>
                  </a:lnTo>
                  <a:lnTo>
                    <a:pt x="1279638" y="34290"/>
                  </a:lnTo>
                  <a:lnTo>
                    <a:pt x="1238499" y="23452"/>
                  </a:lnTo>
                  <a:lnTo>
                    <a:pt x="1196881" y="14637"/>
                  </a:lnTo>
                  <a:lnTo>
                    <a:pt x="1154870" y="7876"/>
                  </a:lnTo>
                  <a:lnTo>
                    <a:pt x="1112586" y="3191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489" name="Google Shape;489;p32"/>
            <p:cNvSpPr txBox="1"/>
            <p:nvPr/>
          </p:nvSpPr>
          <p:spPr>
            <a:xfrm>
              <a:off x="3409748" y="3230008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Feature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096917" y="3094664"/>
              <a:ext cx="1035568" cy="409035"/>
            </a:xfrm>
            <a:custGeom>
              <a:rect b="b" l="l" r="r" t="t"/>
              <a:pathLst>
                <a:path extrusionOk="0" h="1258570" w="3001645">
                  <a:moveTo>
                    <a:pt x="3001035" y="627532"/>
                  </a:moveTo>
                  <a:lnTo>
                    <a:pt x="2997047" y="585012"/>
                  </a:lnTo>
                  <a:lnTo>
                    <a:pt x="2982544" y="544817"/>
                  </a:lnTo>
                  <a:lnTo>
                    <a:pt x="2958477" y="509524"/>
                  </a:lnTo>
                  <a:lnTo>
                    <a:pt x="2926359" y="481368"/>
                  </a:lnTo>
                  <a:lnTo>
                    <a:pt x="2181301" y="24815"/>
                  </a:lnTo>
                  <a:lnTo>
                    <a:pt x="2140191" y="6692"/>
                  </a:lnTo>
                  <a:lnTo>
                    <a:pt x="2095766" y="0"/>
                  </a:lnTo>
                  <a:lnTo>
                    <a:pt x="2084476" y="190"/>
                  </a:lnTo>
                  <a:lnTo>
                    <a:pt x="2040293" y="8369"/>
                  </a:lnTo>
                  <a:lnTo>
                    <a:pt x="1999818" y="27876"/>
                  </a:lnTo>
                  <a:lnTo>
                    <a:pt x="1965883" y="57327"/>
                  </a:lnTo>
                  <a:lnTo>
                    <a:pt x="1940877" y="94653"/>
                  </a:lnTo>
                  <a:lnTo>
                    <a:pt x="1926564" y="137236"/>
                  </a:lnTo>
                  <a:lnTo>
                    <a:pt x="1923491" y="170802"/>
                  </a:lnTo>
                  <a:lnTo>
                    <a:pt x="1926513" y="489000"/>
                  </a:lnTo>
                  <a:lnTo>
                    <a:pt x="0" y="507377"/>
                  </a:lnTo>
                  <a:lnTo>
                    <a:pt x="2705" y="790638"/>
                  </a:lnTo>
                  <a:lnTo>
                    <a:pt x="1929218" y="772261"/>
                  </a:lnTo>
                  <a:lnTo>
                    <a:pt x="1932254" y="1089977"/>
                  </a:lnTo>
                  <a:lnTo>
                    <a:pt x="1938604" y="1134516"/>
                  </a:lnTo>
                  <a:lnTo>
                    <a:pt x="1956447" y="1175804"/>
                  </a:lnTo>
                  <a:lnTo>
                    <a:pt x="1984514" y="1210957"/>
                  </a:lnTo>
                  <a:lnTo>
                    <a:pt x="2020849" y="1237500"/>
                  </a:lnTo>
                  <a:lnTo>
                    <a:pt x="2062886" y="1253528"/>
                  </a:lnTo>
                  <a:lnTo>
                    <a:pt x="2096338" y="1257960"/>
                  </a:lnTo>
                  <a:lnTo>
                    <a:pt x="2107654" y="1257935"/>
                  </a:lnTo>
                  <a:lnTo>
                    <a:pt x="2152002" y="1250416"/>
                  </a:lnTo>
                  <a:lnTo>
                    <a:pt x="2192807" y="1231506"/>
                  </a:lnTo>
                  <a:lnTo>
                    <a:pt x="2929026" y="760806"/>
                  </a:lnTo>
                  <a:lnTo>
                    <a:pt x="2960598" y="732040"/>
                  </a:lnTo>
                  <a:lnTo>
                    <a:pt x="2984004" y="696302"/>
                  </a:lnTo>
                  <a:lnTo>
                    <a:pt x="2989554" y="683158"/>
                  </a:lnTo>
                  <a:lnTo>
                    <a:pt x="2992145" y="676503"/>
                  </a:lnTo>
                  <a:lnTo>
                    <a:pt x="2994291" y="669709"/>
                  </a:lnTo>
                  <a:lnTo>
                    <a:pt x="2997720" y="655840"/>
                  </a:lnTo>
                  <a:lnTo>
                    <a:pt x="2998990" y="648830"/>
                  </a:lnTo>
                  <a:lnTo>
                    <a:pt x="3000654" y="634644"/>
                  </a:lnTo>
                  <a:lnTo>
                    <a:pt x="3001035" y="627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grpSp>
          <p:nvGrpSpPr>
            <p:cNvPr id="491" name="Google Shape;491;p32"/>
            <p:cNvGrpSpPr/>
            <p:nvPr/>
          </p:nvGrpSpPr>
          <p:grpSpPr>
            <a:xfrm>
              <a:off x="2282129" y="3535366"/>
              <a:ext cx="1597001" cy="1191375"/>
              <a:chOff x="5406681" y="5792469"/>
              <a:chExt cx="4643794" cy="3672549"/>
            </a:xfrm>
          </p:grpSpPr>
          <p:sp>
            <p:nvSpPr>
              <p:cNvPr id="492" name="Google Shape;492;p32"/>
              <p:cNvSpPr/>
              <p:nvPr/>
            </p:nvSpPr>
            <p:spPr>
              <a:xfrm>
                <a:off x="7053681" y="5792469"/>
                <a:ext cx="1668145" cy="1685925"/>
              </a:xfrm>
              <a:custGeom>
                <a:rect b="b" l="l" r="r" t="t"/>
                <a:pathLst>
                  <a:path extrusionOk="0" h="1685925" w="1668145">
                    <a:moveTo>
                      <a:pt x="1667637" y="198907"/>
                    </a:moveTo>
                    <a:lnTo>
                      <a:pt x="1465948" y="0"/>
                    </a:lnTo>
                    <a:lnTo>
                      <a:pt x="0" y="1486458"/>
                    </a:lnTo>
                    <a:lnTo>
                      <a:pt x="201688" y="1685366"/>
                    </a:lnTo>
                    <a:lnTo>
                      <a:pt x="1667637" y="1989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5406681" y="7731468"/>
                <a:ext cx="1905000" cy="1733550"/>
              </a:xfrm>
              <a:custGeom>
                <a:rect b="b" l="l" r="r" t="t"/>
                <a:pathLst>
                  <a:path extrusionOk="0" h="1733550" w="1905000">
                    <a:moveTo>
                      <a:pt x="1038225" y="0"/>
                    </a:moveTo>
                    <a:lnTo>
                      <a:pt x="866775" y="0"/>
                    </a:lnTo>
                    <a:lnTo>
                      <a:pt x="856130" y="64"/>
                    </a:lnTo>
                    <a:lnTo>
                      <a:pt x="813614" y="1629"/>
                    </a:lnTo>
                    <a:lnTo>
                      <a:pt x="771229" y="5275"/>
                    </a:lnTo>
                    <a:lnTo>
                      <a:pt x="729071" y="10998"/>
                    </a:lnTo>
                    <a:lnTo>
                      <a:pt x="687246" y="18790"/>
                    </a:lnTo>
                    <a:lnTo>
                      <a:pt x="645852" y="28616"/>
                    </a:lnTo>
                    <a:lnTo>
                      <a:pt x="604999" y="40467"/>
                    </a:lnTo>
                    <a:lnTo>
                      <a:pt x="564767" y="54303"/>
                    </a:lnTo>
                    <a:lnTo>
                      <a:pt x="525262" y="70105"/>
                    </a:lnTo>
                    <a:lnTo>
                      <a:pt x="486586" y="87825"/>
                    </a:lnTo>
                    <a:lnTo>
                      <a:pt x="448821" y="107411"/>
                    </a:lnTo>
                    <a:lnTo>
                      <a:pt x="412067" y="128839"/>
                    </a:lnTo>
                    <a:lnTo>
                      <a:pt x="376405" y="152035"/>
                    </a:lnTo>
                    <a:lnTo>
                      <a:pt x="341927" y="176960"/>
                    </a:lnTo>
                    <a:lnTo>
                      <a:pt x="308711" y="203542"/>
                    </a:lnTo>
                    <a:lnTo>
                      <a:pt x="276841" y="231727"/>
                    </a:lnTo>
                    <a:lnTo>
                      <a:pt x="246395" y="261435"/>
                    </a:lnTo>
                    <a:lnTo>
                      <a:pt x="217434" y="292605"/>
                    </a:lnTo>
                    <a:lnTo>
                      <a:pt x="190042" y="325158"/>
                    </a:lnTo>
                    <a:lnTo>
                      <a:pt x="164284" y="359013"/>
                    </a:lnTo>
                    <a:lnTo>
                      <a:pt x="140217" y="394098"/>
                    </a:lnTo>
                    <a:lnTo>
                      <a:pt x="117893" y="430315"/>
                    </a:lnTo>
                    <a:lnTo>
                      <a:pt x="97383" y="467588"/>
                    </a:lnTo>
                    <a:lnTo>
                      <a:pt x="78724" y="505820"/>
                    </a:lnTo>
                    <a:lnTo>
                      <a:pt x="61961" y="544917"/>
                    </a:lnTo>
                    <a:lnTo>
                      <a:pt x="47140" y="584798"/>
                    </a:lnTo>
                    <a:lnTo>
                      <a:pt x="34288" y="625356"/>
                    </a:lnTo>
                    <a:lnTo>
                      <a:pt x="23446" y="666495"/>
                    </a:lnTo>
                    <a:lnTo>
                      <a:pt x="14637" y="708116"/>
                    </a:lnTo>
                    <a:lnTo>
                      <a:pt x="7876" y="750116"/>
                    </a:lnTo>
                    <a:lnTo>
                      <a:pt x="3189" y="792406"/>
                    </a:lnTo>
                    <a:lnTo>
                      <a:pt x="584" y="834867"/>
                    </a:lnTo>
                    <a:lnTo>
                      <a:pt x="0" y="866775"/>
                    </a:lnTo>
                    <a:lnTo>
                      <a:pt x="64" y="877412"/>
                    </a:lnTo>
                    <a:lnTo>
                      <a:pt x="1624" y="919924"/>
                    </a:lnTo>
                    <a:lnTo>
                      <a:pt x="5275" y="962307"/>
                    </a:lnTo>
                    <a:lnTo>
                      <a:pt x="10998" y="1004466"/>
                    </a:lnTo>
                    <a:lnTo>
                      <a:pt x="18788" y="1046291"/>
                    </a:lnTo>
                    <a:lnTo>
                      <a:pt x="28616" y="1087685"/>
                    </a:lnTo>
                    <a:lnTo>
                      <a:pt x="40467" y="1128542"/>
                    </a:lnTo>
                    <a:lnTo>
                      <a:pt x="54303" y="1168769"/>
                    </a:lnTo>
                    <a:lnTo>
                      <a:pt x="70105" y="1208275"/>
                    </a:lnTo>
                    <a:lnTo>
                      <a:pt x="87820" y="1246950"/>
                    </a:lnTo>
                    <a:lnTo>
                      <a:pt x="107411" y="1284715"/>
                    </a:lnTo>
                    <a:lnTo>
                      <a:pt x="128833" y="1321472"/>
                    </a:lnTo>
                    <a:lnTo>
                      <a:pt x="152035" y="1357132"/>
                    </a:lnTo>
                    <a:lnTo>
                      <a:pt x="176960" y="1391612"/>
                    </a:lnTo>
                    <a:lnTo>
                      <a:pt x="203536" y="1424828"/>
                    </a:lnTo>
                    <a:lnTo>
                      <a:pt x="231727" y="1456697"/>
                    </a:lnTo>
                    <a:lnTo>
                      <a:pt x="261435" y="1487147"/>
                    </a:lnTo>
                    <a:lnTo>
                      <a:pt x="292605" y="1516102"/>
                    </a:lnTo>
                    <a:lnTo>
                      <a:pt x="325158" y="1543494"/>
                    </a:lnTo>
                    <a:lnTo>
                      <a:pt x="359013" y="1569253"/>
                    </a:lnTo>
                    <a:lnTo>
                      <a:pt x="394098" y="1593322"/>
                    </a:lnTo>
                    <a:lnTo>
                      <a:pt x="430313" y="1615641"/>
                    </a:lnTo>
                    <a:lnTo>
                      <a:pt x="467588" y="1636155"/>
                    </a:lnTo>
                    <a:lnTo>
                      <a:pt x="505820" y="1654812"/>
                    </a:lnTo>
                    <a:lnTo>
                      <a:pt x="544917" y="1671576"/>
                    </a:lnTo>
                    <a:lnTo>
                      <a:pt x="584798" y="1686398"/>
                    </a:lnTo>
                    <a:lnTo>
                      <a:pt x="625354" y="1699247"/>
                    </a:lnTo>
                    <a:lnTo>
                      <a:pt x="666495" y="1710088"/>
                    </a:lnTo>
                    <a:lnTo>
                      <a:pt x="708110" y="1718900"/>
                    </a:lnTo>
                    <a:lnTo>
                      <a:pt x="750116" y="1725658"/>
                    </a:lnTo>
                    <a:lnTo>
                      <a:pt x="792406" y="1730350"/>
                    </a:lnTo>
                    <a:lnTo>
                      <a:pt x="834860" y="1732957"/>
                    </a:lnTo>
                    <a:lnTo>
                      <a:pt x="866775" y="1733547"/>
                    </a:lnTo>
                    <a:lnTo>
                      <a:pt x="1038225" y="1733547"/>
                    </a:lnTo>
                    <a:lnTo>
                      <a:pt x="1080744" y="1732501"/>
                    </a:lnTo>
                    <a:lnTo>
                      <a:pt x="1123175" y="1729370"/>
                    </a:lnTo>
                    <a:lnTo>
                      <a:pt x="1165402" y="1724160"/>
                    </a:lnTo>
                    <a:lnTo>
                      <a:pt x="1207325" y="1716888"/>
                    </a:lnTo>
                    <a:lnTo>
                      <a:pt x="1248829" y="1707567"/>
                    </a:lnTo>
                    <a:lnTo>
                      <a:pt x="1289824" y="1696220"/>
                    </a:lnTo>
                    <a:lnTo>
                      <a:pt x="1330223" y="1682877"/>
                    </a:lnTo>
                    <a:lnTo>
                      <a:pt x="1369923" y="1667567"/>
                    </a:lnTo>
                    <a:lnTo>
                      <a:pt x="1408811" y="1650323"/>
                    </a:lnTo>
                    <a:lnTo>
                      <a:pt x="1446809" y="1631198"/>
                    </a:lnTo>
                    <a:lnTo>
                      <a:pt x="1483829" y="1610227"/>
                    </a:lnTo>
                    <a:lnTo>
                      <a:pt x="1519770" y="1587468"/>
                    </a:lnTo>
                    <a:lnTo>
                      <a:pt x="1554556" y="1562969"/>
                    </a:lnTo>
                    <a:lnTo>
                      <a:pt x="1588096" y="1536796"/>
                    </a:lnTo>
                    <a:lnTo>
                      <a:pt x="1620304" y="1509005"/>
                    </a:lnTo>
                    <a:lnTo>
                      <a:pt x="1651114" y="1479671"/>
                    </a:lnTo>
                    <a:lnTo>
                      <a:pt x="1680451" y="1448859"/>
                    </a:lnTo>
                    <a:lnTo>
                      <a:pt x="1708238" y="1416648"/>
                    </a:lnTo>
                    <a:lnTo>
                      <a:pt x="1734413" y="1383106"/>
                    </a:lnTo>
                    <a:lnTo>
                      <a:pt x="1758911" y="1348326"/>
                    </a:lnTo>
                    <a:lnTo>
                      <a:pt x="1781683" y="1312383"/>
                    </a:lnTo>
                    <a:lnTo>
                      <a:pt x="1802650" y="1275359"/>
                    </a:lnTo>
                    <a:lnTo>
                      <a:pt x="1821776" y="1237361"/>
                    </a:lnTo>
                    <a:lnTo>
                      <a:pt x="1839010" y="1198473"/>
                    </a:lnTo>
                    <a:lnTo>
                      <a:pt x="1854327" y="1158773"/>
                    </a:lnTo>
                    <a:lnTo>
                      <a:pt x="1867674" y="1118387"/>
                    </a:lnTo>
                    <a:lnTo>
                      <a:pt x="1879015" y="1077379"/>
                    </a:lnTo>
                    <a:lnTo>
                      <a:pt x="1888337" y="1035875"/>
                    </a:lnTo>
                    <a:lnTo>
                      <a:pt x="1895614" y="993952"/>
                    </a:lnTo>
                    <a:lnTo>
                      <a:pt x="1900821" y="951725"/>
                    </a:lnTo>
                    <a:lnTo>
                      <a:pt x="1903945" y="909307"/>
                    </a:lnTo>
                    <a:lnTo>
                      <a:pt x="1905000" y="866775"/>
                    </a:lnTo>
                    <a:lnTo>
                      <a:pt x="1904933" y="856135"/>
                    </a:lnTo>
                    <a:lnTo>
                      <a:pt x="1903364" y="813619"/>
                    </a:lnTo>
                    <a:lnTo>
                      <a:pt x="1899711" y="771229"/>
                    </a:lnTo>
                    <a:lnTo>
                      <a:pt x="1893988" y="729071"/>
                    </a:lnTo>
                    <a:lnTo>
                      <a:pt x="1886197" y="687251"/>
                    </a:lnTo>
                    <a:lnTo>
                      <a:pt x="1876370" y="645857"/>
                    </a:lnTo>
                    <a:lnTo>
                      <a:pt x="1864519" y="604999"/>
                    </a:lnTo>
                    <a:lnTo>
                      <a:pt x="1850683" y="564767"/>
                    </a:lnTo>
                    <a:lnTo>
                      <a:pt x="1834882" y="525262"/>
                    </a:lnTo>
                    <a:lnTo>
                      <a:pt x="1817166" y="486586"/>
                    </a:lnTo>
                    <a:lnTo>
                      <a:pt x="1797576" y="448826"/>
                    </a:lnTo>
                    <a:lnTo>
                      <a:pt x="1776153" y="412067"/>
                    </a:lnTo>
                    <a:lnTo>
                      <a:pt x="1752951" y="376405"/>
                    </a:lnTo>
                    <a:lnTo>
                      <a:pt x="1728027" y="341927"/>
                    </a:lnTo>
                    <a:lnTo>
                      <a:pt x="1701445" y="308711"/>
                    </a:lnTo>
                    <a:lnTo>
                      <a:pt x="1673259" y="276841"/>
                    </a:lnTo>
                    <a:lnTo>
                      <a:pt x="1643551" y="246395"/>
                    </a:lnTo>
                    <a:lnTo>
                      <a:pt x="1612382" y="217434"/>
                    </a:lnTo>
                    <a:lnTo>
                      <a:pt x="1579829" y="190047"/>
                    </a:lnTo>
                    <a:lnTo>
                      <a:pt x="1545974" y="164284"/>
                    </a:lnTo>
                    <a:lnTo>
                      <a:pt x="1510888" y="140217"/>
                    </a:lnTo>
                    <a:lnTo>
                      <a:pt x="1474671" y="117899"/>
                    </a:lnTo>
                    <a:lnTo>
                      <a:pt x="1437398" y="97383"/>
                    </a:lnTo>
                    <a:lnTo>
                      <a:pt x="1399166" y="78729"/>
                    </a:lnTo>
                    <a:lnTo>
                      <a:pt x="1360070" y="61961"/>
                    </a:lnTo>
                    <a:lnTo>
                      <a:pt x="1320189" y="47140"/>
                    </a:lnTo>
                    <a:lnTo>
                      <a:pt x="1279631" y="34290"/>
                    </a:lnTo>
                    <a:lnTo>
                      <a:pt x="1238491" y="23452"/>
                    </a:lnTo>
                    <a:lnTo>
                      <a:pt x="1196876" y="14637"/>
                    </a:lnTo>
                    <a:lnTo>
                      <a:pt x="1154870" y="7876"/>
                    </a:lnTo>
                    <a:lnTo>
                      <a:pt x="1112580" y="3191"/>
                    </a:lnTo>
                    <a:lnTo>
                      <a:pt x="1070120" y="584"/>
                    </a:lnTo>
                    <a:lnTo>
                      <a:pt x="1038225" y="0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6826580" y="6524015"/>
                <a:ext cx="3223895" cy="2850515"/>
              </a:xfrm>
              <a:custGeom>
                <a:rect b="b" l="l" r="r" t="t"/>
                <a:pathLst>
                  <a:path extrusionOk="0" h="2850515" w="3223895">
                    <a:moveTo>
                      <a:pt x="1181849" y="816025"/>
                    </a:moveTo>
                    <a:lnTo>
                      <a:pt x="1176197" y="771448"/>
                    </a:lnTo>
                    <a:lnTo>
                      <a:pt x="1159040" y="729932"/>
                    </a:lnTo>
                    <a:lnTo>
                      <a:pt x="1131582" y="694372"/>
                    </a:lnTo>
                    <a:lnTo>
                      <a:pt x="477100" y="48920"/>
                    </a:lnTo>
                    <a:lnTo>
                      <a:pt x="441185" y="21818"/>
                    </a:lnTo>
                    <a:lnTo>
                      <a:pt x="399402" y="5130"/>
                    </a:lnTo>
                    <a:lnTo>
                      <a:pt x="354723" y="0"/>
                    </a:lnTo>
                    <a:lnTo>
                      <a:pt x="343433" y="596"/>
                    </a:lnTo>
                    <a:lnTo>
                      <a:pt x="299516" y="10363"/>
                    </a:lnTo>
                    <a:lnTo>
                      <a:pt x="259715" y="31343"/>
                    </a:lnTo>
                    <a:lnTo>
                      <a:pt x="226834" y="62039"/>
                    </a:lnTo>
                    <a:lnTo>
                      <a:pt x="203187" y="100317"/>
                    </a:lnTo>
                    <a:lnTo>
                      <a:pt x="4140" y="978293"/>
                    </a:lnTo>
                    <a:lnTo>
                      <a:pt x="0" y="1013663"/>
                    </a:lnTo>
                    <a:lnTo>
                      <a:pt x="508" y="1027950"/>
                    </a:lnTo>
                    <a:lnTo>
                      <a:pt x="9131" y="1069784"/>
                    </a:lnTo>
                    <a:lnTo>
                      <a:pt x="27927" y="1108125"/>
                    </a:lnTo>
                    <a:lnTo>
                      <a:pt x="55714" y="1140587"/>
                    </a:lnTo>
                    <a:lnTo>
                      <a:pt x="90728" y="1165059"/>
                    </a:lnTo>
                    <a:lnTo>
                      <a:pt x="130733" y="1180007"/>
                    </a:lnTo>
                    <a:lnTo>
                      <a:pt x="173215" y="1184490"/>
                    </a:lnTo>
                    <a:lnTo>
                      <a:pt x="180340" y="1184186"/>
                    </a:lnTo>
                    <a:lnTo>
                      <a:pt x="1051763" y="979703"/>
                    </a:lnTo>
                    <a:lnTo>
                      <a:pt x="1093698" y="963549"/>
                    </a:lnTo>
                    <a:lnTo>
                      <a:pt x="1129893" y="936967"/>
                    </a:lnTo>
                    <a:lnTo>
                      <a:pt x="1157859" y="901788"/>
                    </a:lnTo>
                    <a:lnTo>
                      <a:pt x="1175588" y="860513"/>
                    </a:lnTo>
                    <a:lnTo>
                      <a:pt x="1181849" y="816025"/>
                    </a:lnTo>
                    <a:close/>
                  </a:path>
                  <a:path extrusionOk="0" h="2850515" w="3223895">
                    <a:moveTo>
                      <a:pt x="3223272" y="2218055"/>
                    </a:moveTo>
                    <a:lnTo>
                      <a:pt x="3219183" y="2175535"/>
                    </a:lnTo>
                    <a:lnTo>
                      <a:pt x="3204616" y="2135378"/>
                    </a:lnTo>
                    <a:lnTo>
                      <a:pt x="3180473" y="2100135"/>
                    </a:lnTo>
                    <a:lnTo>
                      <a:pt x="3148292" y="2072043"/>
                    </a:lnTo>
                    <a:lnTo>
                      <a:pt x="2402357" y="1616938"/>
                    </a:lnTo>
                    <a:lnTo>
                      <a:pt x="2361209" y="1598891"/>
                    </a:lnTo>
                    <a:lnTo>
                      <a:pt x="2316772" y="1592287"/>
                    </a:lnTo>
                    <a:lnTo>
                      <a:pt x="2305481" y="1592503"/>
                    </a:lnTo>
                    <a:lnTo>
                      <a:pt x="2261324" y="1600771"/>
                    </a:lnTo>
                    <a:lnTo>
                      <a:pt x="2220874" y="1620342"/>
                    </a:lnTo>
                    <a:lnTo>
                      <a:pt x="2187003" y="1649857"/>
                    </a:lnTo>
                    <a:lnTo>
                      <a:pt x="2162073" y="1687233"/>
                    </a:lnTo>
                    <a:lnTo>
                      <a:pt x="2147836" y="1729854"/>
                    </a:lnTo>
                    <a:lnTo>
                      <a:pt x="2144826" y="1763420"/>
                    </a:lnTo>
                    <a:lnTo>
                      <a:pt x="2148471" y="2081618"/>
                    </a:lnTo>
                    <a:lnTo>
                      <a:pt x="612648" y="2099246"/>
                    </a:lnTo>
                    <a:lnTo>
                      <a:pt x="615911" y="2382507"/>
                    </a:lnTo>
                    <a:lnTo>
                      <a:pt x="2151723" y="2364879"/>
                    </a:lnTo>
                    <a:lnTo>
                      <a:pt x="2155380" y="2682583"/>
                    </a:lnTo>
                    <a:lnTo>
                      <a:pt x="2161819" y="2727109"/>
                    </a:lnTo>
                    <a:lnTo>
                      <a:pt x="2179739" y="2768371"/>
                    </a:lnTo>
                    <a:lnTo>
                      <a:pt x="2207869" y="2803474"/>
                    </a:lnTo>
                    <a:lnTo>
                      <a:pt x="2244255" y="2829928"/>
                    </a:lnTo>
                    <a:lnTo>
                      <a:pt x="2286304" y="2845879"/>
                    </a:lnTo>
                    <a:lnTo>
                      <a:pt x="2319782" y="2850248"/>
                    </a:lnTo>
                    <a:lnTo>
                      <a:pt x="2331097" y="2850210"/>
                    </a:lnTo>
                    <a:lnTo>
                      <a:pt x="2375433" y="2842603"/>
                    </a:lnTo>
                    <a:lnTo>
                      <a:pt x="2416213" y="2823591"/>
                    </a:lnTo>
                    <a:lnTo>
                      <a:pt x="3145498" y="2355342"/>
                    </a:lnTo>
                    <a:lnTo>
                      <a:pt x="3183026" y="2322652"/>
                    </a:lnTo>
                    <a:lnTo>
                      <a:pt x="3206356" y="2286863"/>
                    </a:lnTo>
                    <a:lnTo>
                      <a:pt x="3219996" y="2246376"/>
                    </a:lnTo>
                    <a:lnTo>
                      <a:pt x="3222891" y="2225179"/>
                    </a:lnTo>
                    <a:lnTo>
                      <a:pt x="3223272" y="2218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</p:grpSp>
        <p:sp>
          <p:nvSpPr>
            <p:cNvPr id="495" name="Google Shape;495;p32"/>
            <p:cNvSpPr/>
            <p:nvPr/>
          </p:nvSpPr>
          <p:spPr>
            <a:xfrm>
              <a:off x="1768399" y="3005455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676705" y="2977723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702980" y="4170682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4409790" y="4139710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 txBox="1"/>
            <p:nvPr/>
          </p:nvSpPr>
          <p:spPr>
            <a:xfrm>
              <a:off x="2419096" y="4397285"/>
              <a:ext cx="3912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400">
                  <a:latin typeface="Verdana"/>
                  <a:ea typeface="Verdana"/>
                  <a:cs typeface="Verdana"/>
                  <a:sym typeface="Verdana"/>
                </a:rPr>
                <a:t>Matching</a:t>
              </a:r>
              <a:endParaRPr sz="4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00" name="Google Shape;500;p32"/>
            <p:cNvSpPr txBox="1"/>
            <p:nvPr/>
          </p:nvSpPr>
          <p:spPr>
            <a:xfrm>
              <a:off x="4097753" y="4389483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Map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33"/>
          <p:cNvGrpSpPr/>
          <p:nvPr/>
        </p:nvGrpSpPr>
        <p:grpSpPr>
          <a:xfrm>
            <a:off x="5682480" y="0"/>
            <a:ext cx="1737555" cy="963724"/>
            <a:chOff x="11371783" y="0"/>
            <a:chExt cx="3477196" cy="1929764"/>
          </a:xfrm>
        </p:grpSpPr>
        <p:sp>
          <p:nvSpPr>
            <p:cNvPr id="506" name="Google Shape;506;p33"/>
            <p:cNvSpPr/>
            <p:nvPr/>
          </p:nvSpPr>
          <p:spPr>
            <a:xfrm>
              <a:off x="11907024" y="0"/>
              <a:ext cx="2941955" cy="1929764"/>
            </a:xfrm>
            <a:custGeom>
              <a:rect b="b" l="l" r="r" t="t"/>
              <a:pathLst>
                <a:path extrusionOk="0" h="1929764" w="2941955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11371783" y="0"/>
              <a:ext cx="1454784" cy="824230"/>
            </a:xfrm>
            <a:custGeom>
              <a:rect b="b" l="l" r="r" t="t"/>
              <a:pathLst>
                <a:path extrusionOk="0" h="824230" w="1454784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508" name="Google Shape;508;p33"/>
          <p:cNvGrpSpPr/>
          <p:nvPr/>
        </p:nvGrpSpPr>
        <p:grpSpPr>
          <a:xfrm>
            <a:off x="0" y="0"/>
            <a:ext cx="3371236" cy="3725013"/>
            <a:chOff x="0" y="0"/>
            <a:chExt cx="6746519" cy="7458977"/>
          </a:xfrm>
        </p:grpSpPr>
        <p:sp>
          <p:nvSpPr>
            <p:cNvPr id="509" name="Google Shape;509;p33"/>
            <p:cNvSpPr/>
            <p:nvPr/>
          </p:nvSpPr>
          <p:spPr>
            <a:xfrm>
              <a:off x="5334279" y="0"/>
              <a:ext cx="1412240" cy="1219200"/>
            </a:xfrm>
            <a:custGeom>
              <a:rect b="b" l="l" r="r" t="t"/>
              <a:pathLst>
                <a:path extrusionOk="0" h="1219200" w="141224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2881782" y="605561"/>
              <a:ext cx="3476625" cy="3476625"/>
            </a:xfrm>
            <a:custGeom>
              <a:rect b="b" l="l" r="r" t="t"/>
              <a:pathLst>
                <a:path extrusionOk="0" h="3476625" w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0" y="1010552"/>
              <a:ext cx="4470400" cy="6448425"/>
            </a:xfrm>
            <a:custGeom>
              <a:rect b="b" l="l" r="r" t="t"/>
              <a:pathLst>
                <a:path extrusionOk="0" h="6448425" w="4470400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512" name="Google Shape;512;p33"/>
          <p:cNvSpPr/>
          <p:nvPr/>
        </p:nvSpPr>
        <p:spPr>
          <a:xfrm>
            <a:off x="6637554" y="0"/>
            <a:ext cx="2501900" cy="2664778"/>
          </a:xfrm>
          <a:custGeom>
            <a:rect b="b" l="l" r="r" t="t"/>
            <a:pathLst>
              <a:path extrusionOk="0" h="5329555" w="5003800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13" name="Google Shape;513;p33"/>
          <p:cNvSpPr/>
          <p:nvPr/>
        </p:nvSpPr>
        <p:spPr>
          <a:xfrm>
            <a:off x="282892" y="0"/>
            <a:ext cx="2167573" cy="1083310"/>
          </a:xfrm>
          <a:custGeom>
            <a:rect b="b" l="l" r="r" t="t"/>
            <a:pathLst>
              <a:path extrusionOk="0" h="2166620" w="4335145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14" name="Google Shape;514;p33"/>
          <p:cNvSpPr txBox="1"/>
          <p:nvPr>
            <p:ph type="title"/>
          </p:nvPr>
        </p:nvSpPr>
        <p:spPr>
          <a:xfrm>
            <a:off x="3021399" y="387725"/>
            <a:ext cx="3181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SIFT Workflow</a:t>
            </a:r>
            <a:endParaRPr sz="3700"/>
          </a:p>
        </p:txBody>
      </p:sp>
      <p:sp>
        <p:nvSpPr>
          <p:cNvPr id="515" name="Google Shape;515;p33"/>
          <p:cNvSpPr/>
          <p:nvPr/>
        </p:nvSpPr>
        <p:spPr>
          <a:xfrm flipH="1" rot="10800000">
            <a:off x="3508475" y="985195"/>
            <a:ext cx="1957388" cy="98108"/>
          </a:xfrm>
          <a:custGeom>
            <a:rect b="b" l="l" r="r" t="t"/>
            <a:pathLst>
              <a:path extrusionOk="0" h="95250" w="3914775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16" name="Google Shape;516;p33"/>
          <p:cNvSpPr txBox="1"/>
          <p:nvPr/>
        </p:nvSpPr>
        <p:spPr>
          <a:xfrm>
            <a:off x="2504700" y="1115800"/>
            <a:ext cx="52356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Orientation Assignment: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iw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Compute gradients orientations histograms around each keypoint and assign a dominant orientation.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iw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Keypoint descriptors will be invariant to image rotation due to this orientation assignment.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7" name="Google Shape;5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77" y="2405789"/>
            <a:ext cx="3371225" cy="149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325" y="2389550"/>
            <a:ext cx="3531475" cy="152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33"/>
          <p:cNvGrpSpPr/>
          <p:nvPr/>
        </p:nvGrpSpPr>
        <p:grpSpPr>
          <a:xfrm>
            <a:off x="88872" y="3933028"/>
            <a:ext cx="2171834" cy="1162121"/>
            <a:chOff x="1356022" y="2977723"/>
            <a:chExt cx="3271821" cy="1750709"/>
          </a:xfrm>
        </p:grpSpPr>
        <p:sp>
          <p:nvSpPr>
            <p:cNvPr id="520" name="Google Shape;520;p33"/>
            <p:cNvSpPr/>
            <p:nvPr/>
          </p:nvSpPr>
          <p:spPr>
            <a:xfrm>
              <a:off x="1356022" y="3005664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3964738" y="4164822"/>
              <a:ext cx="657225" cy="563610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522" name="Google Shape;522;p33"/>
            <p:cNvSpPr txBox="1"/>
            <p:nvPr/>
          </p:nvSpPr>
          <p:spPr>
            <a:xfrm>
              <a:off x="1450901" y="3206731"/>
              <a:ext cx="4533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3239633" y="3005451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75"/>
                  </a:lnTo>
                  <a:lnTo>
                    <a:pt x="729082" y="10998"/>
                  </a:lnTo>
                  <a:lnTo>
                    <a:pt x="687251" y="18790"/>
                  </a:lnTo>
                  <a:lnTo>
                    <a:pt x="645859" y="28622"/>
                  </a:lnTo>
                  <a:lnTo>
                    <a:pt x="605001" y="40467"/>
                  </a:lnTo>
                  <a:lnTo>
                    <a:pt x="564769" y="54308"/>
                  </a:lnTo>
                  <a:lnTo>
                    <a:pt x="525272" y="70105"/>
                  </a:lnTo>
                  <a:lnTo>
                    <a:pt x="486592" y="87820"/>
                  </a:lnTo>
                  <a:lnTo>
                    <a:pt x="448828" y="107418"/>
                  </a:lnTo>
                  <a:lnTo>
                    <a:pt x="412073" y="128839"/>
                  </a:lnTo>
                  <a:lnTo>
                    <a:pt x="376412" y="152035"/>
                  </a:lnTo>
                  <a:lnTo>
                    <a:pt x="341927" y="176960"/>
                  </a:lnTo>
                  <a:lnTo>
                    <a:pt x="308718" y="203549"/>
                  </a:lnTo>
                  <a:lnTo>
                    <a:pt x="276843" y="231727"/>
                  </a:lnTo>
                  <a:lnTo>
                    <a:pt x="246395" y="261435"/>
                  </a:lnTo>
                  <a:lnTo>
                    <a:pt x="217442" y="292605"/>
                  </a:lnTo>
                  <a:lnTo>
                    <a:pt x="190052" y="325158"/>
                  </a:lnTo>
                  <a:lnTo>
                    <a:pt x="164291" y="359013"/>
                  </a:lnTo>
                  <a:lnTo>
                    <a:pt x="140222" y="394098"/>
                  </a:lnTo>
                  <a:lnTo>
                    <a:pt x="117906" y="430315"/>
                  </a:lnTo>
                  <a:lnTo>
                    <a:pt x="97389" y="467590"/>
                  </a:lnTo>
                  <a:lnTo>
                    <a:pt x="78731" y="505822"/>
                  </a:lnTo>
                  <a:lnTo>
                    <a:pt x="61968" y="544917"/>
                  </a:lnTo>
                  <a:lnTo>
                    <a:pt x="47140" y="584803"/>
                  </a:lnTo>
                  <a:lnTo>
                    <a:pt x="34295" y="625361"/>
                  </a:lnTo>
                  <a:lnTo>
                    <a:pt x="23452" y="666495"/>
                  </a:lnTo>
                  <a:lnTo>
                    <a:pt x="14639" y="708118"/>
                  </a:lnTo>
                  <a:lnTo>
                    <a:pt x="7887" y="750118"/>
                  </a:lnTo>
                  <a:lnTo>
                    <a:pt x="3197" y="792406"/>
                  </a:lnTo>
                  <a:lnTo>
                    <a:pt x="584" y="834872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9" y="919925"/>
                  </a:lnTo>
                  <a:lnTo>
                    <a:pt x="5283" y="962313"/>
                  </a:lnTo>
                  <a:lnTo>
                    <a:pt x="11009" y="1004466"/>
                  </a:lnTo>
                  <a:lnTo>
                    <a:pt x="18790" y="1046293"/>
                  </a:lnTo>
                  <a:lnTo>
                    <a:pt x="28622" y="1087685"/>
                  </a:lnTo>
                  <a:lnTo>
                    <a:pt x="40473" y="1128542"/>
                  </a:lnTo>
                  <a:lnTo>
                    <a:pt x="54310" y="1168769"/>
                  </a:lnTo>
                  <a:lnTo>
                    <a:pt x="70110" y="1208275"/>
                  </a:lnTo>
                  <a:lnTo>
                    <a:pt x="87826" y="1246952"/>
                  </a:lnTo>
                  <a:lnTo>
                    <a:pt x="107423" y="1284715"/>
                  </a:lnTo>
                  <a:lnTo>
                    <a:pt x="128841" y="1321471"/>
                  </a:lnTo>
                  <a:lnTo>
                    <a:pt x="152042" y="1357131"/>
                  </a:lnTo>
                  <a:lnTo>
                    <a:pt x="176962" y="1391611"/>
                  </a:lnTo>
                  <a:lnTo>
                    <a:pt x="203549" y="1424826"/>
                  </a:lnTo>
                  <a:lnTo>
                    <a:pt x="231727" y="1456700"/>
                  </a:lnTo>
                  <a:lnTo>
                    <a:pt x="261441" y="1487154"/>
                  </a:lnTo>
                  <a:lnTo>
                    <a:pt x="292610" y="1516107"/>
                  </a:lnTo>
                  <a:lnTo>
                    <a:pt x="325163" y="1543495"/>
                  </a:lnTo>
                  <a:lnTo>
                    <a:pt x="359020" y="1569252"/>
                  </a:lnTo>
                  <a:lnTo>
                    <a:pt x="394098" y="1593320"/>
                  </a:lnTo>
                  <a:lnTo>
                    <a:pt x="430326" y="1615643"/>
                  </a:lnTo>
                  <a:lnTo>
                    <a:pt x="467590" y="1636153"/>
                  </a:lnTo>
                  <a:lnTo>
                    <a:pt x="505822" y="1654812"/>
                  </a:lnTo>
                  <a:lnTo>
                    <a:pt x="544928" y="1671575"/>
                  </a:lnTo>
                  <a:lnTo>
                    <a:pt x="584803" y="1686396"/>
                  </a:lnTo>
                  <a:lnTo>
                    <a:pt x="625361" y="1699248"/>
                  </a:lnTo>
                  <a:lnTo>
                    <a:pt x="666495" y="1710090"/>
                  </a:lnTo>
                  <a:lnTo>
                    <a:pt x="708118" y="1718899"/>
                  </a:lnTo>
                  <a:lnTo>
                    <a:pt x="750129" y="1725660"/>
                  </a:lnTo>
                  <a:lnTo>
                    <a:pt x="792408" y="1730352"/>
                  </a:lnTo>
                  <a:lnTo>
                    <a:pt x="834872" y="1732955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495"/>
                  </a:lnTo>
                  <a:lnTo>
                    <a:pt x="1123175" y="1729371"/>
                  </a:lnTo>
                  <a:lnTo>
                    <a:pt x="1165402" y="1724164"/>
                  </a:lnTo>
                  <a:lnTo>
                    <a:pt x="1207325" y="1716887"/>
                  </a:lnTo>
                  <a:lnTo>
                    <a:pt x="1248829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60"/>
                  </a:lnTo>
                  <a:lnTo>
                    <a:pt x="1408811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61"/>
                  </a:lnTo>
                  <a:lnTo>
                    <a:pt x="1554568" y="1562963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20"/>
                  </a:lnTo>
                  <a:lnTo>
                    <a:pt x="1781683" y="1312379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23" y="1198473"/>
                  </a:lnTo>
                  <a:lnTo>
                    <a:pt x="1854327" y="1158773"/>
                  </a:lnTo>
                  <a:lnTo>
                    <a:pt x="1867674" y="1118374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17" y="771234"/>
                  </a:lnTo>
                  <a:lnTo>
                    <a:pt x="1893990" y="729076"/>
                  </a:lnTo>
                  <a:lnTo>
                    <a:pt x="1886209" y="687251"/>
                  </a:lnTo>
                  <a:lnTo>
                    <a:pt x="1876377" y="645859"/>
                  </a:lnTo>
                  <a:lnTo>
                    <a:pt x="1864526" y="605001"/>
                  </a:lnTo>
                  <a:lnTo>
                    <a:pt x="1850683" y="564767"/>
                  </a:lnTo>
                  <a:lnTo>
                    <a:pt x="1834889" y="525267"/>
                  </a:lnTo>
                  <a:lnTo>
                    <a:pt x="1817173" y="486592"/>
                  </a:lnTo>
                  <a:lnTo>
                    <a:pt x="1797576" y="448826"/>
                  </a:lnTo>
                  <a:lnTo>
                    <a:pt x="1776158" y="412067"/>
                  </a:lnTo>
                  <a:lnTo>
                    <a:pt x="1752957" y="376405"/>
                  </a:lnTo>
                  <a:lnTo>
                    <a:pt x="1728038" y="341927"/>
                  </a:lnTo>
                  <a:lnTo>
                    <a:pt x="1701450" y="308711"/>
                  </a:lnTo>
                  <a:lnTo>
                    <a:pt x="1673272" y="276841"/>
                  </a:lnTo>
                  <a:lnTo>
                    <a:pt x="1643557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74" y="164284"/>
                  </a:lnTo>
                  <a:lnTo>
                    <a:pt x="1510901" y="140217"/>
                  </a:lnTo>
                  <a:lnTo>
                    <a:pt x="1474679" y="117904"/>
                  </a:lnTo>
                  <a:lnTo>
                    <a:pt x="1437409" y="97388"/>
                  </a:lnTo>
                  <a:lnTo>
                    <a:pt x="1399171" y="78724"/>
                  </a:lnTo>
                  <a:lnTo>
                    <a:pt x="1360071" y="61963"/>
                  </a:lnTo>
                  <a:lnTo>
                    <a:pt x="1320196" y="47140"/>
                  </a:lnTo>
                  <a:lnTo>
                    <a:pt x="1279638" y="34290"/>
                  </a:lnTo>
                  <a:lnTo>
                    <a:pt x="1238499" y="23452"/>
                  </a:lnTo>
                  <a:lnTo>
                    <a:pt x="1196881" y="14637"/>
                  </a:lnTo>
                  <a:lnTo>
                    <a:pt x="1154870" y="7876"/>
                  </a:lnTo>
                  <a:lnTo>
                    <a:pt x="1112586" y="3191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524" name="Google Shape;524;p33"/>
            <p:cNvSpPr txBox="1"/>
            <p:nvPr/>
          </p:nvSpPr>
          <p:spPr>
            <a:xfrm>
              <a:off x="3409748" y="3230008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Feature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2096917" y="3094664"/>
              <a:ext cx="1035568" cy="409035"/>
            </a:xfrm>
            <a:custGeom>
              <a:rect b="b" l="l" r="r" t="t"/>
              <a:pathLst>
                <a:path extrusionOk="0" h="1258570" w="3001645">
                  <a:moveTo>
                    <a:pt x="3001035" y="627532"/>
                  </a:moveTo>
                  <a:lnTo>
                    <a:pt x="2997047" y="585012"/>
                  </a:lnTo>
                  <a:lnTo>
                    <a:pt x="2982544" y="544817"/>
                  </a:lnTo>
                  <a:lnTo>
                    <a:pt x="2958477" y="509524"/>
                  </a:lnTo>
                  <a:lnTo>
                    <a:pt x="2926359" y="481368"/>
                  </a:lnTo>
                  <a:lnTo>
                    <a:pt x="2181301" y="24815"/>
                  </a:lnTo>
                  <a:lnTo>
                    <a:pt x="2140191" y="6692"/>
                  </a:lnTo>
                  <a:lnTo>
                    <a:pt x="2095766" y="0"/>
                  </a:lnTo>
                  <a:lnTo>
                    <a:pt x="2084476" y="190"/>
                  </a:lnTo>
                  <a:lnTo>
                    <a:pt x="2040293" y="8369"/>
                  </a:lnTo>
                  <a:lnTo>
                    <a:pt x="1999818" y="27876"/>
                  </a:lnTo>
                  <a:lnTo>
                    <a:pt x="1965883" y="57327"/>
                  </a:lnTo>
                  <a:lnTo>
                    <a:pt x="1940877" y="94653"/>
                  </a:lnTo>
                  <a:lnTo>
                    <a:pt x="1926564" y="137236"/>
                  </a:lnTo>
                  <a:lnTo>
                    <a:pt x="1923491" y="170802"/>
                  </a:lnTo>
                  <a:lnTo>
                    <a:pt x="1926513" y="489000"/>
                  </a:lnTo>
                  <a:lnTo>
                    <a:pt x="0" y="507377"/>
                  </a:lnTo>
                  <a:lnTo>
                    <a:pt x="2705" y="790638"/>
                  </a:lnTo>
                  <a:lnTo>
                    <a:pt x="1929218" y="772261"/>
                  </a:lnTo>
                  <a:lnTo>
                    <a:pt x="1932254" y="1089977"/>
                  </a:lnTo>
                  <a:lnTo>
                    <a:pt x="1938604" y="1134516"/>
                  </a:lnTo>
                  <a:lnTo>
                    <a:pt x="1956447" y="1175804"/>
                  </a:lnTo>
                  <a:lnTo>
                    <a:pt x="1984514" y="1210957"/>
                  </a:lnTo>
                  <a:lnTo>
                    <a:pt x="2020849" y="1237500"/>
                  </a:lnTo>
                  <a:lnTo>
                    <a:pt x="2062886" y="1253528"/>
                  </a:lnTo>
                  <a:lnTo>
                    <a:pt x="2096338" y="1257960"/>
                  </a:lnTo>
                  <a:lnTo>
                    <a:pt x="2107654" y="1257935"/>
                  </a:lnTo>
                  <a:lnTo>
                    <a:pt x="2152002" y="1250416"/>
                  </a:lnTo>
                  <a:lnTo>
                    <a:pt x="2192807" y="1231506"/>
                  </a:lnTo>
                  <a:lnTo>
                    <a:pt x="2929026" y="760806"/>
                  </a:lnTo>
                  <a:lnTo>
                    <a:pt x="2960598" y="732040"/>
                  </a:lnTo>
                  <a:lnTo>
                    <a:pt x="2984004" y="696302"/>
                  </a:lnTo>
                  <a:lnTo>
                    <a:pt x="2989554" y="683158"/>
                  </a:lnTo>
                  <a:lnTo>
                    <a:pt x="2992145" y="676503"/>
                  </a:lnTo>
                  <a:lnTo>
                    <a:pt x="2994291" y="669709"/>
                  </a:lnTo>
                  <a:lnTo>
                    <a:pt x="2997720" y="655840"/>
                  </a:lnTo>
                  <a:lnTo>
                    <a:pt x="2998990" y="648830"/>
                  </a:lnTo>
                  <a:lnTo>
                    <a:pt x="3000654" y="634644"/>
                  </a:lnTo>
                  <a:lnTo>
                    <a:pt x="3001035" y="627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grpSp>
          <p:nvGrpSpPr>
            <p:cNvPr id="526" name="Google Shape;526;p33"/>
            <p:cNvGrpSpPr/>
            <p:nvPr/>
          </p:nvGrpSpPr>
          <p:grpSpPr>
            <a:xfrm>
              <a:off x="2282129" y="3535366"/>
              <a:ext cx="1597001" cy="1191375"/>
              <a:chOff x="5406681" y="5792469"/>
              <a:chExt cx="4643794" cy="3672549"/>
            </a:xfrm>
          </p:grpSpPr>
          <p:sp>
            <p:nvSpPr>
              <p:cNvPr id="527" name="Google Shape;527;p33"/>
              <p:cNvSpPr/>
              <p:nvPr/>
            </p:nvSpPr>
            <p:spPr>
              <a:xfrm>
                <a:off x="7053681" y="5792469"/>
                <a:ext cx="1668145" cy="1685925"/>
              </a:xfrm>
              <a:custGeom>
                <a:rect b="b" l="l" r="r" t="t"/>
                <a:pathLst>
                  <a:path extrusionOk="0" h="1685925" w="1668145">
                    <a:moveTo>
                      <a:pt x="1667637" y="198907"/>
                    </a:moveTo>
                    <a:lnTo>
                      <a:pt x="1465948" y="0"/>
                    </a:lnTo>
                    <a:lnTo>
                      <a:pt x="0" y="1486458"/>
                    </a:lnTo>
                    <a:lnTo>
                      <a:pt x="201688" y="1685366"/>
                    </a:lnTo>
                    <a:lnTo>
                      <a:pt x="1667637" y="1989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5406681" y="7731468"/>
                <a:ext cx="1905000" cy="1733550"/>
              </a:xfrm>
              <a:custGeom>
                <a:rect b="b" l="l" r="r" t="t"/>
                <a:pathLst>
                  <a:path extrusionOk="0" h="1733550" w="1905000">
                    <a:moveTo>
                      <a:pt x="1038225" y="0"/>
                    </a:moveTo>
                    <a:lnTo>
                      <a:pt x="866775" y="0"/>
                    </a:lnTo>
                    <a:lnTo>
                      <a:pt x="856130" y="64"/>
                    </a:lnTo>
                    <a:lnTo>
                      <a:pt x="813614" y="1629"/>
                    </a:lnTo>
                    <a:lnTo>
                      <a:pt x="771229" y="5275"/>
                    </a:lnTo>
                    <a:lnTo>
                      <a:pt x="729071" y="10998"/>
                    </a:lnTo>
                    <a:lnTo>
                      <a:pt x="687246" y="18790"/>
                    </a:lnTo>
                    <a:lnTo>
                      <a:pt x="645852" y="28616"/>
                    </a:lnTo>
                    <a:lnTo>
                      <a:pt x="604999" y="40467"/>
                    </a:lnTo>
                    <a:lnTo>
                      <a:pt x="564767" y="54303"/>
                    </a:lnTo>
                    <a:lnTo>
                      <a:pt x="525262" y="70105"/>
                    </a:lnTo>
                    <a:lnTo>
                      <a:pt x="486586" y="87825"/>
                    </a:lnTo>
                    <a:lnTo>
                      <a:pt x="448821" y="107411"/>
                    </a:lnTo>
                    <a:lnTo>
                      <a:pt x="412067" y="128839"/>
                    </a:lnTo>
                    <a:lnTo>
                      <a:pt x="376405" y="152035"/>
                    </a:lnTo>
                    <a:lnTo>
                      <a:pt x="341927" y="176960"/>
                    </a:lnTo>
                    <a:lnTo>
                      <a:pt x="308711" y="203542"/>
                    </a:lnTo>
                    <a:lnTo>
                      <a:pt x="276841" y="231727"/>
                    </a:lnTo>
                    <a:lnTo>
                      <a:pt x="246395" y="261435"/>
                    </a:lnTo>
                    <a:lnTo>
                      <a:pt x="217434" y="292605"/>
                    </a:lnTo>
                    <a:lnTo>
                      <a:pt x="190042" y="325158"/>
                    </a:lnTo>
                    <a:lnTo>
                      <a:pt x="164284" y="359013"/>
                    </a:lnTo>
                    <a:lnTo>
                      <a:pt x="140217" y="394098"/>
                    </a:lnTo>
                    <a:lnTo>
                      <a:pt x="117893" y="430315"/>
                    </a:lnTo>
                    <a:lnTo>
                      <a:pt x="97383" y="467588"/>
                    </a:lnTo>
                    <a:lnTo>
                      <a:pt x="78724" y="505820"/>
                    </a:lnTo>
                    <a:lnTo>
                      <a:pt x="61961" y="544917"/>
                    </a:lnTo>
                    <a:lnTo>
                      <a:pt x="47140" y="584798"/>
                    </a:lnTo>
                    <a:lnTo>
                      <a:pt x="34288" y="625356"/>
                    </a:lnTo>
                    <a:lnTo>
                      <a:pt x="23446" y="666495"/>
                    </a:lnTo>
                    <a:lnTo>
                      <a:pt x="14637" y="708116"/>
                    </a:lnTo>
                    <a:lnTo>
                      <a:pt x="7876" y="750116"/>
                    </a:lnTo>
                    <a:lnTo>
                      <a:pt x="3189" y="792406"/>
                    </a:lnTo>
                    <a:lnTo>
                      <a:pt x="584" y="834867"/>
                    </a:lnTo>
                    <a:lnTo>
                      <a:pt x="0" y="866775"/>
                    </a:lnTo>
                    <a:lnTo>
                      <a:pt x="64" y="877412"/>
                    </a:lnTo>
                    <a:lnTo>
                      <a:pt x="1624" y="919924"/>
                    </a:lnTo>
                    <a:lnTo>
                      <a:pt x="5275" y="962307"/>
                    </a:lnTo>
                    <a:lnTo>
                      <a:pt x="10998" y="1004466"/>
                    </a:lnTo>
                    <a:lnTo>
                      <a:pt x="18788" y="1046291"/>
                    </a:lnTo>
                    <a:lnTo>
                      <a:pt x="28616" y="1087685"/>
                    </a:lnTo>
                    <a:lnTo>
                      <a:pt x="40467" y="1128542"/>
                    </a:lnTo>
                    <a:lnTo>
                      <a:pt x="54303" y="1168769"/>
                    </a:lnTo>
                    <a:lnTo>
                      <a:pt x="70105" y="1208275"/>
                    </a:lnTo>
                    <a:lnTo>
                      <a:pt x="87820" y="1246950"/>
                    </a:lnTo>
                    <a:lnTo>
                      <a:pt x="107411" y="1284715"/>
                    </a:lnTo>
                    <a:lnTo>
                      <a:pt x="128833" y="1321472"/>
                    </a:lnTo>
                    <a:lnTo>
                      <a:pt x="152035" y="1357132"/>
                    </a:lnTo>
                    <a:lnTo>
                      <a:pt x="176960" y="1391612"/>
                    </a:lnTo>
                    <a:lnTo>
                      <a:pt x="203536" y="1424828"/>
                    </a:lnTo>
                    <a:lnTo>
                      <a:pt x="231727" y="1456697"/>
                    </a:lnTo>
                    <a:lnTo>
                      <a:pt x="261435" y="1487147"/>
                    </a:lnTo>
                    <a:lnTo>
                      <a:pt x="292605" y="1516102"/>
                    </a:lnTo>
                    <a:lnTo>
                      <a:pt x="325158" y="1543494"/>
                    </a:lnTo>
                    <a:lnTo>
                      <a:pt x="359013" y="1569253"/>
                    </a:lnTo>
                    <a:lnTo>
                      <a:pt x="394098" y="1593322"/>
                    </a:lnTo>
                    <a:lnTo>
                      <a:pt x="430313" y="1615641"/>
                    </a:lnTo>
                    <a:lnTo>
                      <a:pt x="467588" y="1636155"/>
                    </a:lnTo>
                    <a:lnTo>
                      <a:pt x="505820" y="1654812"/>
                    </a:lnTo>
                    <a:lnTo>
                      <a:pt x="544917" y="1671576"/>
                    </a:lnTo>
                    <a:lnTo>
                      <a:pt x="584798" y="1686398"/>
                    </a:lnTo>
                    <a:lnTo>
                      <a:pt x="625354" y="1699247"/>
                    </a:lnTo>
                    <a:lnTo>
                      <a:pt x="666495" y="1710088"/>
                    </a:lnTo>
                    <a:lnTo>
                      <a:pt x="708110" y="1718900"/>
                    </a:lnTo>
                    <a:lnTo>
                      <a:pt x="750116" y="1725658"/>
                    </a:lnTo>
                    <a:lnTo>
                      <a:pt x="792406" y="1730350"/>
                    </a:lnTo>
                    <a:lnTo>
                      <a:pt x="834860" y="1732957"/>
                    </a:lnTo>
                    <a:lnTo>
                      <a:pt x="866775" y="1733547"/>
                    </a:lnTo>
                    <a:lnTo>
                      <a:pt x="1038225" y="1733547"/>
                    </a:lnTo>
                    <a:lnTo>
                      <a:pt x="1080744" y="1732501"/>
                    </a:lnTo>
                    <a:lnTo>
                      <a:pt x="1123175" y="1729370"/>
                    </a:lnTo>
                    <a:lnTo>
                      <a:pt x="1165402" y="1724160"/>
                    </a:lnTo>
                    <a:lnTo>
                      <a:pt x="1207325" y="1716888"/>
                    </a:lnTo>
                    <a:lnTo>
                      <a:pt x="1248829" y="1707567"/>
                    </a:lnTo>
                    <a:lnTo>
                      <a:pt x="1289824" y="1696220"/>
                    </a:lnTo>
                    <a:lnTo>
                      <a:pt x="1330223" y="1682877"/>
                    </a:lnTo>
                    <a:lnTo>
                      <a:pt x="1369923" y="1667567"/>
                    </a:lnTo>
                    <a:lnTo>
                      <a:pt x="1408811" y="1650323"/>
                    </a:lnTo>
                    <a:lnTo>
                      <a:pt x="1446809" y="1631198"/>
                    </a:lnTo>
                    <a:lnTo>
                      <a:pt x="1483829" y="1610227"/>
                    </a:lnTo>
                    <a:lnTo>
                      <a:pt x="1519770" y="1587468"/>
                    </a:lnTo>
                    <a:lnTo>
                      <a:pt x="1554556" y="1562969"/>
                    </a:lnTo>
                    <a:lnTo>
                      <a:pt x="1588096" y="1536796"/>
                    </a:lnTo>
                    <a:lnTo>
                      <a:pt x="1620304" y="1509005"/>
                    </a:lnTo>
                    <a:lnTo>
                      <a:pt x="1651114" y="1479671"/>
                    </a:lnTo>
                    <a:lnTo>
                      <a:pt x="1680451" y="1448859"/>
                    </a:lnTo>
                    <a:lnTo>
                      <a:pt x="1708238" y="1416648"/>
                    </a:lnTo>
                    <a:lnTo>
                      <a:pt x="1734413" y="1383106"/>
                    </a:lnTo>
                    <a:lnTo>
                      <a:pt x="1758911" y="1348326"/>
                    </a:lnTo>
                    <a:lnTo>
                      <a:pt x="1781683" y="1312383"/>
                    </a:lnTo>
                    <a:lnTo>
                      <a:pt x="1802650" y="1275359"/>
                    </a:lnTo>
                    <a:lnTo>
                      <a:pt x="1821776" y="1237361"/>
                    </a:lnTo>
                    <a:lnTo>
                      <a:pt x="1839010" y="1198473"/>
                    </a:lnTo>
                    <a:lnTo>
                      <a:pt x="1854327" y="1158773"/>
                    </a:lnTo>
                    <a:lnTo>
                      <a:pt x="1867674" y="1118387"/>
                    </a:lnTo>
                    <a:lnTo>
                      <a:pt x="1879015" y="1077379"/>
                    </a:lnTo>
                    <a:lnTo>
                      <a:pt x="1888337" y="1035875"/>
                    </a:lnTo>
                    <a:lnTo>
                      <a:pt x="1895614" y="993952"/>
                    </a:lnTo>
                    <a:lnTo>
                      <a:pt x="1900821" y="951725"/>
                    </a:lnTo>
                    <a:lnTo>
                      <a:pt x="1903945" y="909307"/>
                    </a:lnTo>
                    <a:lnTo>
                      <a:pt x="1905000" y="866775"/>
                    </a:lnTo>
                    <a:lnTo>
                      <a:pt x="1904933" y="856135"/>
                    </a:lnTo>
                    <a:lnTo>
                      <a:pt x="1903364" y="813619"/>
                    </a:lnTo>
                    <a:lnTo>
                      <a:pt x="1899711" y="771229"/>
                    </a:lnTo>
                    <a:lnTo>
                      <a:pt x="1893988" y="729071"/>
                    </a:lnTo>
                    <a:lnTo>
                      <a:pt x="1886197" y="687251"/>
                    </a:lnTo>
                    <a:lnTo>
                      <a:pt x="1876370" y="645857"/>
                    </a:lnTo>
                    <a:lnTo>
                      <a:pt x="1864519" y="604999"/>
                    </a:lnTo>
                    <a:lnTo>
                      <a:pt x="1850683" y="564767"/>
                    </a:lnTo>
                    <a:lnTo>
                      <a:pt x="1834882" y="525262"/>
                    </a:lnTo>
                    <a:lnTo>
                      <a:pt x="1817166" y="486586"/>
                    </a:lnTo>
                    <a:lnTo>
                      <a:pt x="1797576" y="448826"/>
                    </a:lnTo>
                    <a:lnTo>
                      <a:pt x="1776153" y="412067"/>
                    </a:lnTo>
                    <a:lnTo>
                      <a:pt x="1752951" y="376405"/>
                    </a:lnTo>
                    <a:lnTo>
                      <a:pt x="1728027" y="341927"/>
                    </a:lnTo>
                    <a:lnTo>
                      <a:pt x="1701445" y="308711"/>
                    </a:lnTo>
                    <a:lnTo>
                      <a:pt x="1673259" y="276841"/>
                    </a:lnTo>
                    <a:lnTo>
                      <a:pt x="1643551" y="246395"/>
                    </a:lnTo>
                    <a:lnTo>
                      <a:pt x="1612382" y="217434"/>
                    </a:lnTo>
                    <a:lnTo>
                      <a:pt x="1579829" y="190047"/>
                    </a:lnTo>
                    <a:lnTo>
                      <a:pt x="1545974" y="164284"/>
                    </a:lnTo>
                    <a:lnTo>
                      <a:pt x="1510888" y="140217"/>
                    </a:lnTo>
                    <a:lnTo>
                      <a:pt x="1474671" y="117899"/>
                    </a:lnTo>
                    <a:lnTo>
                      <a:pt x="1437398" y="97383"/>
                    </a:lnTo>
                    <a:lnTo>
                      <a:pt x="1399166" y="78729"/>
                    </a:lnTo>
                    <a:lnTo>
                      <a:pt x="1360070" y="61961"/>
                    </a:lnTo>
                    <a:lnTo>
                      <a:pt x="1320189" y="47140"/>
                    </a:lnTo>
                    <a:lnTo>
                      <a:pt x="1279631" y="34290"/>
                    </a:lnTo>
                    <a:lnTo>
                      <a:pt x="1238491" y="23452"/>
                    </a:lnTo>
                    <a:lnTo>
                      <a:pt x="1196876" y="14637"/>
                    </a:lnTo>
                    <a:lnTo>
                      <a:pt x="1154870" y="7876"/>
                    </a:lnTo>
                    <a:lnTo>
                      <a:pt x="1112580" y="3191"/>
                    </a:lnTo>
                    <a:lnTo>
                      <a:pt x="1070120" y="584"/>
                    </a:lnTo>
                    <a:lnTo>
                      <a:pt x="1038225" y="0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529" name="Google Shape;529;p33"/>
              <p:cNvSpPr/>
              <p:nvPr/>
            </p:nvSpPr>
            <p:spPr>
              <a:xfrm>
                <a:off x="6826580" y="6524015"/>
                <a:ext cx="3223895" cy="2850515"/>
              </a:xfrm>
              <a:custGeom>
                <a:rect b="b" l="l" r="r" t="t"/>
                <a:pathLst>
                  <a:path extrusionOk="0" h="2850515" w="3223895">
                    <a:moveTo>
                      <a:pt x="1181849" y="816025"/>
                    </a:moveTo>
                    <a:lnTo>
                      <a:pt x="1176197" y="771448"/>
                    </a:lnTo>
                    <a:lnTo>
                      <a:pt x="1159040" y="729932"/>
                    </a:lnTo>
                    <a:lnTo>
                      <a:pt x="1131582" y="694372"/>
                    </a:lnTo>
                    <a:lnTo>
                      <a:pt x="477100" y="48920"/>
                    </a:lnTo>
                    <a:lnTo>
                      <a:pt x="441185" y="21818"/>
                    </a:lnTo>
                    <a:lnTo>
                      <a:pt x="399402" y="5130"/>
                    </a:lnTo>
                    <a:lnTo>
                      <a:pt x="354723" y="0"/>
                    </a:lnTo>
                    <a:lnTo>
                      <a:pt x="343433" y="596"/>
                    </a:lnTo>
                    <a:lnTo>
                      <a:pt x="299516" y="10363"/>
                    </a:lnTo>
                    <a:lnTo>
                      <a:pt x="259715" y="31343"/>
                    </a:lnTo>
                    <a:lnTo>
                      <a:pt x="226834" y="62039"/>
                    </a:lnTo>
                    <a:lnTo>
                      <a:pt x="203187" y="100317"/>
                    </a:lnTo>
                    <a:lnTo>
                      <a:pt x="4140" y="978293"/>
                    </a:lnTo>
                    <a:lnTo>
                      <a:pt x="0" y="1013663"/>
                    </a:lnTo>
                    <a:lnTo>
                      <a:pt x="508" y="1027950"/>
                    </a:lnTo>
                    <a:lnTo>
                      <a:pt x="9131" y="1069784"/>
                    </a:lnTo>
                    <a:lnTo>
                      <a:pt x="27927" y="1108125"/>
                    </a:lnTo>
                    <a:lnTo>
                      <a:pt x="55714" y="1140587"/>
                    </a:lnTo>
                    <a:lnTo>
                      <a:pt x="90728" y="1165059"/>
                    </a:lnTo>
                    <a:lnTo>
                      <a:pt x="130733" y="1180007"/>
                    </a:lnTo>
                    <a:lnTo>
                      <a:pt x="173215" y="1184490"/>
                    </a:lnTo>
                    <a:lnTo>
                      <a:pt x="180340" y="1184186"/>
                    </a:lnTo>
                    <a:lnTo>
                      <a:pt x="1051763" y="979703"/>
                    </a:lnTo>
                    <a:lnTo>
                      <a:pt x="1093698" y="963549"/>
                    </a:lnTo>
                    <a:lnTo>
                      <a:pt x="1129893" y="936967"/>
                    </a:lnTo>
                    <a:lnTo>
                      <a:pt x="1157859" y="901788"/>
                    </a:lnTo>
                    <a:lnTo>
                      <a:pt x="1175588" y="860513"/>
                    </a:lnTo>
                    <a:lnTo>
                      <a:pt x="1181849" y="816025"/>
                    </a:lnTo>
                    <a:close/>
                  </a:path>
                  <a:path extrusionOk="0" h="2850515" w="3223895">
                    <a:moveTo>
                      <a:pt x="3223272" y="2218055"/>
                    </a:moveTo>
                    <a:lnTo>
                      <a:pt x="3219183" y="2175535"/>
                    </a:lnTo>
                    <a:lnTo>
                      <a:pt x="3204616" y="2135378"/>
                    </a:lnTo>
                    <a:lnTo>
                      <a:pt x="3180473" y="2100135"/>
                    </a:lnTo>
                    <a:lnTo>
                      <a:pt x="3148292" y="2072043"/>
                    </a:lnTo>
                    <a:lnTo>
                      <a:pt x="2402357" y="1616938"/>
                    </a:lnTo>
                    <a:lnTo>
                      <a:pt x="2361209" y="1598891"/>
                    </a:lnTo>
                    <a:lnTo>
                      <a:pt x="2316772" y="1592287"/>
                    </a:lnTo>
                    <a:lnTo>
                      <a:pt x="2305481" y="1592503"/>
                    </a:lnTo>
                    <a:lnTo>
                      <a:pt x="2261324" y="1600771"/>
                    </a:lnTo>
                    <a:lnTo>
                      <a:pt x="2220874" y="1620342"/>
                    </a:lnTo>
                    <a:lnTo>
                      <a:pt x="2187003" y="1649857"/>
                    </a:lnTo>
                    <a:lnTo>
                      <a:pt x="2162073" y="1687233"/>
                    </a:lnTo>
                    <a:lnTo>
                      <a:pt x="2147836" y="1729854"/>
                    </a:lnTo>
                    <a:lnTo>
                      <a:pt x="2144826" y="1763420"/>
                    </a:lnTo>
                    <a:lnTo>
                      <a:pt x="2148471" y="2081618"/>
                    </a:lnTo>
                    <a:lnTo>
                      <a:pt x="612648" y="2099246"/>
                    </a:lnTo>
                    <a:lnTo>
                      <a:pt x="615911" y="2382507"/>
                    </a:lnTo>
                    <a:lnTo>
                      <a:pt x="2151723" y="2364879"/>
                    </a:lnTo>
                    <a:lnTo>
                      <a:pt x="2155380" y="2682583"/>
                    </a:lnTo>
                    <a:lnTo>
                      <a:pt x="2161819" y="2727109"/>
                    </a:lnTo>
                    <a:lnTo>
                      <a:pt x="2179739" y="2768371"/>
                    </a:lnTo>
                    <a:lnTo>
                      <a:pt x="2207869" y="2803474"/>
                    </a:lnTo>
                    <a:lnTo>
                      <a:pt x="2244255" y="2829928"/>
                    </a:lnTo>
                    <a:lnTo>
                      <a:pt x="2286304" y="2845879"/>
                    </a:lnTo>
                    <a:lnTo>
                      <a:pt x="2319782" y="2850248"/>
                    </a:lnTo>
                    <a:lnTo>
                      <a:pt x="2331097" y="2850210"/>
                    </a:lnTo>
                    <a:lnTo>
                      <a:pt x="2375433" y="2842603"/>
                    </a:lnTo>
                    <a:lnTo>
                      <a:pt x="2416213" y="2823591"/>
                    </a:lnTo>
                    <a:lnTo>
                      <a:pt x="3145498" y="2355342"/>
                    </a:lnTo>
                    <a:lnTo>
                      <a:pt x="3183026" y="2322652"/>
                    </a:lnTo>
                    <a:lnTo>
                      <a:pt x="3206356" y="2286863"/>
                    </a:lnTo>
                    <a:lnTo>
                      <a:pt x="3219996" y="2246376"/>
                    </a:lnTo>
                    <a:lnTo>
                      <a:pt x="3222891" y="2225179"/>
                    </a:lnTo>
                    <a:lnTo>
                      <a:pt x="3223272" y="2218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</p:grpSp>
        <p:sp>
          <p:nvSpPr>
            <p:cNvPr id="530" name="Google Shape;530;p33"/>
            <p:cNvSpPr/>
            <p:nvPr/>
          </p:nvSpPr>
          <p:spPr>
            <a:xfrm>
              <a:off x="1768399" y="3005455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676705" y="2977723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2702980" y="4170682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4409790" y="4139710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3"/>
            <p:cNvSpPr txBox="1"/>
            <p:nvPr/>
          </p:nvSpPr>
          <p:spPr>
            <a:xfrm>
              <a:off x="2419096" y="4397285"/>
              <a:ext cx="3912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400">
                  <a:latin typeface="Verdana"/>
                  <a:ea typeface="Verdana"/>
                  <a:cs typeface="Verdana"/>
                  <a:sym typeface="Verdana"/>
                </a:rPr>
                <a:t>Matching</a:t>
              </a:r>
              <a:endParaRPr sz="4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5" name="Google Shape;535;p33"/>
            <p:cNvSpPr txBox="1"/>
            <p:nvPr/>
          </p:nvSpPr>
          <p:spPr>
            <a:xfrm>
              <a:off x="4097753" y="4389483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Map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536" name="Google Shape;536;p33"/>
          <p:cNvSpPr/>
          <p:nvPr/>
        </p:nvSpPr>
        <p:spPr>
          <a:xfrm>
            <a:off x="1670425" y="2477850"/>
            <a:ext cx="15000" cy="1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3"/>
          <p:cNvSpPr/>
          <p:nvPr/>
        </p:nvSpPr>
        <p:spPr>
          <a:xfrm>
            <a:off x="4787025" y="3110025"/>
            <a:ext cx="15000" cy="1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34"/>
          <p:cNvGrpSpPr/>
          <p:nvPr/>
        </p:nvGrpSpPr>
        <p:grpSpPr>
          <a:xfrm>
            <a:off x="5682480" y="0"/>
            <a:ext cx="1737555" cy="963724"/>
            <a:chOff x="11371783" y="0"/>
            <a:chExt cx="3477196" cy="1929764"/>
          </a:xfrm>
        </p:grpSpPr>
        <p:sp>
          <p:nvSpPr>
            <p:cNvPr id="543" name="Google Shape;543;p34"/>
            <p:cNvSpPr/>
            <p:nvPr/>
          </p:nvSpPr>
          <p:spPr>
            <a:xfrm>
              <a:off x="11907024" y="0"/>
              <a:ext cx="2941955" cy="1929764"/>
            </a:xfrm>
            <a:custGeom>
              <a:rect b="b" l="l" r="r" t="t"/>
              <a:pathLst>
                <a:path extrusionOk="0" h="1929764" w="2941955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11371783" y="0"/>
              <a:ext cx="1454784" cy="824230"/>
            </a:xfrm>
            <a:custGeom>
              <a:rect b="b" l="l" r="r" t="t"/>
              <a:pathLst>
                <a:path extrusionOk="0" h="824230" w="1454784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545" name="Google Shape;545;p34"/>
          <p:cNvGrpSpPr/>
          <p:nvPr/>
        </p:nvGrpSpPr>
        <p:grpSpPr>
          <a:xfrm>
            <a:off x="0" y="0"/>
            <a:ext cx="3371236" cy="3725013"/>
            <a:chOff x="0" y="0"/>
            <a:chExt cx="6746519" cy="7458977"/>
          </a:xfrm>
        </p:grpSpPr>
        <p:sp>
          <p:nvSpPr>
            <p:cNvPr id="546" name="Google Shape;546;p34"/>
            <p:cNvSpPr/>
            <p:nvPr/>
          </p:nvSpPr>
          <p:spPr>
            <a:xfrm>
              <a:off x="5334279" y="0"/>
              <a:ext cx="1412240" cy="1219200"/>
            </a:xfrm>
            <a:custGeom>
              <a:rect b="b" l="l" r="r" t="t"/>
              <a:pathLst>
                <a:path extrusionOk="0" h="1219200" w="141224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2881782" y="605561"/>
              <a:ext cx="3476625" cy="3476625"/>
            </a:xfrm>
            <a:custGeom>
              <a:rect b="b" l="l" r="r" t="t"/>
              <a:pathLst>
                <a:path extrusionOk="0" h="3476625" w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0" y="1010552"/>
              <a:ext cx="4470400" cy="6448425"/>
            </a:xfrm>
            <a:custGeom>
              <a:rect b="b" l="l" r="r" t="t"/>
              <a:pathLst>
                <a:path extrusionOk="0" h="6448425" w="4470400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549" name="Google Shape;549;p34"/>
          <p:cNvSpPr/>
          <p:nvPr/>
        </p:nvSpPr>
        <p:spPr>
          <a:xfrm>
            <a:off x="6637554" y="0"/>
            <a:ext cx="2501900" cy="2664778"/>
          </a:xfrm>
          <a:custGeom>
            <a:rect b="b" l="l" r="r" t="t"/>
            <a:pathLst>
              <a:path extrusionOk="0" h="5329555" w="5003800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50" name="Google Shape;550;p34"/>
          <p:cNvSpPr/>
          <p:nvPr/>
        </p:nvSpPr>
        <p:spPr>
          <a:xfrm>
            <a:off x="282892" y="0"/>
            <a:ext cx="2167573" cy="1083310"/>
          </a:xfrm>
          <a:custGeom>
            <a:rect b="b" l="l" r="r" t="t"/>
            <a:pathLst>
              <a:path extrusionOk="0" h="2166620" w="4335145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51" name="Google Shape;551;p34"/>
          <p:cNvSpPr txBox="1"/>
          <p:nvPr>
            <p:ph type="title"/>
          </p:nvPr>
        </p:nvSpPr>
        <p:spPr>
          <a:xfrm>
            <a:off x="835450" y="409200"/>
            <a:ext cx="83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SIFT + Old School Matching Limitations</a:t>
            </a:r>
            <a:endParaRPr sz="3700"/>
          </a:p>
        </p:txBody>
      </p:sp>
      <p:sp>
        <p:nvSpPr>
          <p:cNvPr id="552" name="Google Shape;552;p34"/>
          <p:cNvSpPr/>
          <p:nvPr/>
        </p:nvSpPr>
        <p:spPr>
          <a:xfrm flipH="1" rot="10800000">
            <a:off x="3508475" y="985195"/>
            <a:ext cx="1957388" cy="98108"/>
          </a:xfrm>
          <a:custGeom>
            <a:rect b="b" l="l" r="r" t="t"/>
            <a:pathLst>
              <a:path extrusionOk="0" h="95250" w="3914775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553" name="Google Shape;5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550" y="1931250"/>
            <a:ext cx="4402599" cy="19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4"/>
          <p:cNvPicPr preferRelativeResize="0"/>
          <p:nvPr/>
        </p:nvPicPr>
        <p:blipFill rotWithShape="1">
          <a:blip r:embed="rId4">
            <a:alphaModFix/>
          </a:blip>
          <a:srcRect b="3881" l="28723" r="24064" t="9282"/>
          <a:stretch/>
        </p:blipFill>
        <p:spPr>
          <a:xfrm>
            <a:off x="272107" y="1919725"/>
            <a:ext cx="1303319" cy="19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425" y="1931250"/>
            <a:ext cx="2980725" cy="1910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Google Shape;556;p34"/>
          <p:cNvGrpSpPr/>
          <p:nvPr/>
        </p:nvGrpSpPr>
        <p:grpSpPr>
          <a:xfrm>
            <a:off x="88872" y="3933028"/>
            <a:ext cx="2171834" cy="1162121"/>
            <a:chOff x="1356022" y="2977723"/>
            <a:chExt cx="3271821" cy="1750709"/>
          </a:xfrm>
        </p:grpSpPr>
        <p:sp>
          <p:nvSpPr>
            <p:cNvPr id="557" name="Google Shape;557;p34"/>
            <p:cNvSpPr/>
            <p:nvPr/>
          </p:nvSpPr>
          <p:spPr>
            <a:xfrm>
              <a:off x="1356022" y="3005664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964738" y="4164822"/>
              <a:ext cx="657225" cy="563610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559" name="Google Shape;559;p34"/>
            <p:cNvSpPr txBox="1"/>
            <p:nvPr/>
          </p:nvSpPr>
          <p:spPr>
            <a:xfrm>
              <a:off x="1450901" y="3206731"/>
              <a:ext cx="4533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239633" y="3005451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75"/>
                  </a:lnTo>
                  <a:lnTo>
                    <a:pt x="729082" y="10998"/>
                  </a:lnTo>
                  <a:lnTo>
                    <a:pt x="687251" y="18790"/>
                  </a:lnTo>
                  <a:lnTo>
                    <a:pt x="645859" y="28622"/>
                  </a:lnTo>
                  <a:lnTo>
                    <a:pt x="605001" y="40467"/>
                  </a:lnTo>
                  <a:lnTo>
                    <a:pt x="564769" y="54308"/>
                  </a:lnTo>
                  <a:lnTo>
                    <a:pt x="525272" y="70105"/>
                  </a:lnTo>
                  <a:lnTo>
                    <a:pt x="486592" y="87820"/>
                  </a:lnTo>
                  <a:lnTo>
                    <a:pt x="448828" y="107418"/>
                  </a:lnTo>
                  <a:lnTo>
                    <a:pt x="412073" y="128839"/>
                  </a:lnTo>
                  <a:lnTo>
                    <a:pt x="376412" y="152035"/>
                  </a:lnTo>
                  <a:lnTo>
                    <a:pt x="341927" y="176960"/>
                  </a:lnTo>
                  <a:lnTo>
                    <a:pt x="308718" y="203549"/>
                  </a:lnTo>
                  <a:lnTo>
                    <a:pt x="276843" y="231727"/>
                  </a:lnTo>
                  <a:lnTo>
                    <a:pt x="246395" y="261435"/>
                  </a:lnTo>
                  <a:lnTo>
                    <a:pt x="217442" y="292605"/>
                  </a:lnTo>
                  <a:lnTo>
                    <a:pt x="190052" y="325158"/>
                  </a:lnTo>
                  <a:lnTo>
                    <a:pt x="164291" y="359013"/>
                  </a:lnTo>
                  <a:lnTo>
                    <a:pt x="140222" y="394098"/>
                  </a:lnTo>
                  <a:lnTo>
                    <a:pt x="117906" y="430315"/>
                  </a:lnTo>
                  <a:lnTo>
                    <a:pt x="97389" y="467590"/>
                  </a:lnTo>
                  <a:lnTo>
                    <a:pt x="78731" y="505822"/>
                  </a:lnTo>
                  <a:lnTo>
                    <a:pt x="61968" y="544917"/>
                  </a:lnTo>
                  <a:lnTo>
                    <a:pt x="47140" y="584803"/>
                  </a:lnTo>
                  <a:lnTo>
                    <a:pt x="34295" y="625361"/>
                  </a:lnTo>
                  <a:lnTo>
                    <a:pt x="23452" y="666495"/>
                  </a:lnTo>
                  <a:lnTo>
                    <a:pt x="14639" y="708118"/>
                  </a:lnTo>
                  <a:lnTo>
                    <a:pt x="7887" y="750118"/>
                  </a:lnTo>
                  <a:lnTo>
                    <a:pt x="3197" y="792406"/>
                  </a:lnTo>
                  <a:lnTo>
                    <a:pt x="584" y="834872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9" y="919925"/>
                  </a:lnTo>
                  <a:lnTo>
                    <a:pt x="5283" y="962313"/>
                  </a:lnTo>
                  <a:lnTo>
                    <a:pt x="11009" y="1004466"/>
                  </a:lnTo>
                  <a:lnTo>
                    <a:pt x="18790" y="1046293"/>
                  </a:lnTo>
                  <a:lnTo>
                    <a:pt x="28622" y="1087685"/>
                  </a:lnTo>
                  <a:lnTo>
                    <a:pt x="40473" y="1128542"/>
                  </a:lnTo>
                  <a:lnTo>
                    <a:pt x="54310" y="1168769"/>
                  </a:lnTo>
                  <a:lnTo>
                    <a:pt x="70110" y="1208275"/>
                  </a:lnTo>
                  <a:lnTo>
                    <a:pt x="87826" y="1246952"/>
                  </a:lnTo>
                  <a:lnTo>
                    <a:pt x="107423" y="1284715"/>
                  </a:lnTo>
                  <a:lnTo>
                    <a:pt x="128841" y="1321471"/>
                  </a:lnTo>
                  <a:lnTo>
                    <a:pt x="152042" y="1357131"/>
                  </a:lnTo>
                  <a:lnTo>
                    <a:pt x="176962" y="1391611"/>
                  </a:lnTo>
                  <a:lnTo>
                    <a:pt x="203549" y="1424826"/>
                  </a:lnTo>
                  <a:lnTo>
                    <a:pt x="231727" y="1456700"/>
                  </a:lnTo>
                  <a:lnTo>
                    <a:pt x="261441" y="1487154"/>
                  </a:lnTo>
                  <a:lnTo>
                    <a:pt x="292610" y="1516107"/>
                  </a:lnTo>
                  <a:lnTo>
                    <a:pt x="325163" y="1543495"/>
                  </a:lnTo>
                  <a:lnTo>
                    <a:pt x="359020" y="1569252"/>
                  </a:lnTo>
                  <a:lnTo>
                    <a:pt x="394098" y="1593320"/>
                  </a:lnTo>
                  <a:lnTo>
                    <a:pt x="430326" y="1615643"/>
                  </a:lnTo>
                  <a:lnTo>
                    <a:pt x="467590" y="1636153"/>
                  </a:lnTo>
                  <a:lnTo>
                    <a:pt x="505822" y="1654812"/>
                  </a:lnTo>
                  <a:lnTo>
                    <a:pt x="544928" y="1671575"/>
                  </a:lnTo>
                  <a:lnTo>
                    <a:pt x="584803" y="1686396"/>
                  </a:lnTo>
                  <a:lnTo>
                    <a:pt x="625361" y="1699248"/>
                  </a:lnTo>
                  <a:lnTo>
                    <a:pt x="666495" y="1710090"/>
                  </a:lnTo>
                  <a:lnTo>
                    <a:pt x="708118" y="1718899"/>
                  </a:lnTo>
                  <a:lnTo>
                    <a:pt x="750129" y="1725660"/>
                  </a:lnTo>
                  <a:lnTo>
                    <a:pt x="792408" y="1730352"/>
                  </a:lnTo>
                  <a:lnTo>
                    <a:pt x="834872" y="1732955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495"/>
                  </a:lnTo>
                  <a:lnTo>
                    <a:pt x="1123175" y="1729371"/>
                  </a:lnTo>
                  <a:lnTo>
                    <a:pt x="1165402" y="1724164"/>
                  </a:lnTo>
                  <a:lnTo>
                    <a:pt x="1207325" y="1716887"/>
                  </a:lnTo>
                  <a:lnTo>
                    <a:pt x="1248829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60"/>
                  </a:lnTo>
                  <a:lnTo>
                    <a:pt x="1408811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61"/>
                  </a:lnTo>
                  <a:lnTo>
                    <a:pt x="1554568" y="1562963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20"/>
                  </a:lnTo>
                  <a:lnTo>
                    <a:pt x="1781683" y="1312379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23" y="1198473"/>
                  </a:lnTo>
                  <a:lnTo>
                    <a:pt x="1854327" y="1158773"/>
                  </a:lnTo>
                  <a:lnTo>
                    <a:pt x="1867674" y="1118374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17" y="771234"/>
                  </a:lnTo>
                  <a:lnTo>
                    <a:pt x="1893990" y="729076"/>
                  </a:lnTo>
                  <a:lnTo>
                    <a:pt x="1886209" y="687251"/>
                  </a:lnTo>
                  <a:lnTo>
                    <a:pt x="1876377" y="645859"/>
                  </a:lnTo>
                  <a:lnTo>
                    <a:pt x="1864526" y="605001"/>
                  </a:lnTo>
                  <a:lnTo>
                    <a:pt x="1850683" y="564767"/>
                  </a:lnTo>
                  <a:lnTo>
                    <a:pt x="1834889" y="525267"/>
                  </a:lnTo>
                  <a:lnTo>
                    <a:pt x="1817173" y="486592"/>
                  </a:lnTo>
                  <a:lnTo>
                    <a:pt x="1797576" y="448826"/>
                  </a:lnTo>
                  <a:lnTo>
                    <a:pt x="1776158" y="412067"/>
                  </a:lnTo>
                  <a:lnTo>
                    <a:pt x="1752957" y="376405"/>
                  </a:lnTo>
                  <a:lnTo>
                    <a:pt x="1728038" y="341927"/>
                  </a:lnTo>
                  <a:lnTo>
                    <a:pt x="1701450" y="308711"/>
                  </a:lnTo>
                  <a:lnTo>
                    <a:pt x="1673272" y="276841"/>
                  </a:lnTo>
                  <a:lnTo>
                    <a:pt x="1643557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74" y="164284"/>
                  </a:lnTo>
                  <a:lnTo>
                    <a:pt x="1510901" y="140217"/>
                  </a:lnTo>
                  <a:lnTo>
                    <a:pt x="1474679" y="117904"/>
                  </a:lnTo>
                  <a:lnTo>
                    <a:pt x="1437409" y="97388"/>
                  </a:lnTo>
                  <a:lnTo>
                    <a:pt x="1399171" y="78724"/>
                  </a:lnTo>
                  <a:lnTo>
                    <a:pt x="1360071" y="61963"/>
                  </a:lnTo>
                  <a:lnTo>
                    <a:pt x="1320196" y="47140"/>
                  </a:lnTo>
                  <a:lnTo>
                    <a:pt x="1279638" y="34290"/>
                  </a:lnTo>
                  <a:lnTo>
                    <a:pt x="1238499" y="23452"/>
                  </a:lnTo>
                  <a:lnTo>
                    <a:pt x="1196881" y="14637"/>
                  </a:lnTo>
                  <a:lnTo>
                    <a:pt x="1154870" y="7876"/>
                  </a:lnTo>
                  <a:lnTo>
                    <a:pt x="1112586" y="3191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561" name="Google Shape;561;p34"/>
            <p:cNvSpPr txBox="1"/>
            <p:nvPr/>
          </p:nvSpPr>
          <p:spPr>
            <a:xfrm>
              <a:off x="3409748" y="3230008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Feature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2096917" y="3094664"/>
              <a:ext cx="1035568" cy="409035"/>
            </a:xfrm>
            <a:custGeom>
              <a:rect b="b" l="l" r="r" t="t"/>
              <a:pathLst>
                <a:path extrusionOk="0" h="1258570" w="3001645">
                  <a:moveTo>
                    <a:pt x="3001035" y="627532"/>
                  </a:moveTo>
                  <a:lnTo>
                    <a:pt x="2997047" y="585012"/>
                  </a:lnTo>
                  <a:lnTo>
                    <a:pt x="2982544" y="544817"/>
                  </a:lnTo>
                  <a:lnTo>
                    <a:pt x="2958477" y="509524"/>
                  </a:lnTo>
                  <a:lnTo>
                    <a:pt x="2926359" y="481368"/>
                  </a:lnTo>
                  <a:lnTo>
                    <a:pt x="2181301" y="24815"/>
                  </a:lnTo>
                  <a:lnTo>
                    <a:pt x="2140191" y="6692"/>
                  </a:lnTo>
                  <a:lnTo>
                    <a:pt x="2095766" y="0"/>
                  </a:lnTo>
                  <a:lnTo>
                    <a:pt x="2084476" y="190"/>
                  </a:lnTo>
                  <a:lnTo>
                    <a:pt x="2040293" y="8369"/>
                  </a:lnTo>
                  <a:lnTo>
                    <a:pt x="1999818" y="27876"/>
                  </a:lnTo>
                  <a:lnTo>
                    <a:pt x="1965883" y="57327"/>
                  </a:lnTo>
                  <a:lnTo>
                    <a:pt x="1940877" y="94653"/>
                  </a:lnTo>
                  <a:lnTo>
                    <a:pt x="1926564" y="137236"/>
                  </a:lnTo>
                  <a:lnTo>
                    <a:pt x="1923491" y="170802"/>
                  </a:lnTo>
                  <a:lnTo>
                    <a:pt x="1926513" y="489000"/>
                  </a:lnTo>
                  <a:lnTo>
                    <a:pt x="0" y="507377"/>
                  </a:lnTo>
                  <a:lnTo>
                    <a:pt x="2705" y="790638"/>
                  </a:lnTo>
                  <a:lnTo>
                    <a:pt x="1929218" y="772261"/>
                  </a:lnTo>
                  <a:lnTo>
                    <a:pt x="1932254" y="1089977"/>
                  </a:lnTo>
                  <a:lnTo>
                    <a:pt x="1938604" y="1134516"/>
                  </a:lnTo>
                  <a:lnTo>
                    <a:pt x="1956447" y="1175804"/>
                  </a:lnTo>
                  <a:lnTo>
                    <a:pt x="1984514" y="1210957"/>
                  </a:lnTo>
                  <a:lnTo>
                    <a:pt x="2020849" y="1237500"/>
                  </a:lnTo>
                  <a:lnTo>
                    <a:pt x="2062886" y="1253528"/>
                  </a:lnTo>
                  <a:lnTo>
                    <a:pt x="2096338" y="1257960"/>
                  </a:lnTo>
                  <a:lnTo>
                    <a:pt x="2107654" y="1257935"/>
                  </a:lnTo>
                  <a:lnTo>
                    <a:pt x="2152002" y="1250416"/>
                  </a:lnTo>
                  <a:lnTo>
                    <a:pt x="2192807" y="1231506"/>
                  </a:lnTo>
                  <a:lnTo>
                    <a:pt x="2929026" y="760806"/>
                  </a:lnTo>
                  <a:lnTo>
                    <a:pt x="2960598" y="732040"/>
                  </a:lnTo>
                  <a:lnTo>
                    <a:pt x="2984004" y="696302"/>
                  </a:lnTo>
                  <a:lnTo>
                    <a:pt x="2989554" y="683158"/>
                  </a:lnTo>
                  <a:lnTo>
                    <a:pt x="2992145" y="676503"/>
                  </a:lnTo>
                  <a:lnTo>
                    <a:pt x="2994291" y="669709"/>
                  </a:lnTo>
                  <a:lnTo>
                    <a:pt x="2997720" y="655840"/>
                  </a:lnTo>
                  <a:lnTo>
                    <a:pt x="2998990" y="648830"/>
                  </a:lnTo>
                  <a:lnTo>
                    <a:pt x="3000654" y="634644"/>
                  </a:lnTo>
                  <a:lnTo>
                    <a:pt x="3001035" y="627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grpSp>
          <p:nvGrpSpPr>
            <p:cNvPr id="563" name="Google Shape;563;p34"/>
            <p:cNvGrpSpPr/>
            <p:nvPr/>
          </p:nvGrpSpPr>
          <p:grpSpPr>
            <a:xfrm>
              <a:off x="2282129" y="3535366"/>
              <a:ext cx="1597001" cy="1191375"/>
              <a:chOff x="5406681" y="5792469"/>
              <a:chExt cx="4643794" cy="3672549"/>
            </a:xfrm>
          </p:grpSpPr>
          <p:sp>
            <p:nvSpPr>
              <p:cNvPr id="564" name="Google Shape;564;p34"/>
              <p:cNvSpPr/>
              <p:nvPr/>
            </p:nvSpPr>
            <p:spPr>
              <a:xfrm>
                <a:off x="7053681" y="5792469"/>
                <a:ext cx="1668145" cy="1685925"/>
              </a:xfrm>
              <a:custGeom>
                <a:rect b="b" l="l" r="r" t="t"/>
                <a:pathLst>
                  <a:path extrusionOk="0" h="1685925" w="1668145">
                    <a:moveTo>
                      <a:pt x="1667637" y="198907"/>
                    </a:moveTo>
                    <a:lnTo>
                      <a:pt x="1465948" y="0"/>
                    </a:lnTo>
                    <a:lnTo>
                      <a:pt x="0" y="1486458"/>
                    </a:lnTo>
                    <a:lnTo>
                      <a:pt x="201688" y="1685366"/>
                    </a:lnTo>
                    <a:lnTo>
                      <a:pt x="1667637" y="1989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565" name="Google Shape;565;p34"/>
              <p:cNvSpPr/>
              <p:nvPr/>
            </p:nvSpPr>
            <p:spPr>
              <a:xfrm>
                <a:off x="5406681" y="7731468"/>
                <a:ext cx="1905000" cy="1733550"/>
              </a:xfrm>
              <a:custGeom>
                <a:rect b="b" l="l" r="r" t="t"/>
                <a:pathLst>
                  <a:path extrusionOk="0" h="1733550" w="1905000">
                    <a:moveTo>
                      <a:pt x="1038225" y="0"/>
                    </a:moveTo>
                    <a:lnTo>
                      <a:pt x="866775" y="0"/>
                    </a:lnTo>
                    <a:lnTo>
                      <a:pt x="856130" y="64"/>
                    </a:lnTo>
                    <a:lnTo>
                      <a:pt x="813614" y="1629"/>
                    </a:lnTo>
                    <a:lnTo>
                      <a:pt x="771229" y="5275"/>
                    </a:lnTo>
                    <a:lnTo>
                      <a:pt x="729071" y="10998"/>
                    </a:lnTo>
                    <a:lnTo>
                      <a:pt x="687246" y="18790"/>
                    </a:lnTo>
                    <a:lnTo>
                      <a:pt x="645852" y="28616"/>
                    </a:lnTo>
                    <a:lnTo>
                      <a:pt x="604999" y="40467"/>
                    </a:lnTo>
                    <a:lnTo>
                      <a:pt x="564767" y="54303"/>
                    </a:lnTo>
                    <a:lnTo>
                      <a:pt x="525262" y="70105"/>
                    </a:lnTo>
                    <a:lnTo>
                      <a:pt x="486586" y="87825"/>
                    </a:lnTo>
                    <a:lnTo>
                      <a:pt x="448821" y="107411"/>
                    </a:lnTo>
                    <a:lnTo>
                      <a:pt x="412067" y="128839"/>
                    </a:lnTo>
                    <a:lnTo>
                      <a:pt x="376405" y="152035"/>
                    </a:lnTo>
                    <a:lnTo>
                      <a:pt x="341927" y="176960"/>
                    </a:lnTo>
                    <a:lnTo>
                      <a:pt x="308711" y="203542"/>
                    </a:lnTo>
                    <a:lnTo>
                      <a:pt x="276841" y="231727"/>
                    </a:lnTo>
                    <a:lnTo>
                      <a:pt x="246395" y="261435"/>
                    </a:lnTo>
                    <a:lnTo>
                      <a:pt x="217434" y="292605"/>
                    </a:lnTo>
                    <a:lnTo>
                      <a:pt x="190042" y="325158"/>
                    </a:lnTo>
                    <a:lnTo>
                      <a:pt x="164284" y="359013"/>
                    </a:lnTo>
                    <a:lnTo>
                      <a:pt x="140217" y="394098"/>
                    </a:lnTo>
                    <a:lnTo>
                      <a:pt x="117893" y="430315"/>
                    </a:lnTo>
                    <a:lnTo>
                      <a:pt x="97383" y="467588"/>
                    </a:lnTo>
                    <a:lnTo>
                      <a:pt x="78724" y="505820"/>
                    </a:lnTo>
                    <a:lnTo>
                      <a:pt x="61961" y="544917"/>
                    </a:lnTo>
                    <a:lnTo>
                      <a:pt x="47140" y="584798"/>
                    </a:lnTo>
                    <a:lnTo>
                      <a:pt x="34288" y="625356"/>
                    </a:lnTo>
                    <a:lnTo>
                      <a:pt x="23446" y="666495"/>
                    </a:lnTo>
                    <a:lnTo>
                      <a:pt x="14637" y="708116"/>
                    </a:lnTo>
                    <a:lnTo>
                      <a:pt x="7876" y="750116"/>
                    </a:lnTo>
                    <a:lnTo>
                      <a:pt x="3189" y="792406"/>
                    </a:lnTo>
                    <a:lnTo>
                      <a:pt x="584" y="834867"/>
                    </a:lnTo>
                    <a:lnTo>
                      <a:pt x="0" y="866775"/>
                    </a:lnTo>
                    <a:lnTo>
                      <a:pt x="64" y="877412"/>
                    </a:lnTo>
                    <a:lnTo>
                      <a:pt x="1624" y="919924"/>
                    </a:lnTo>
                    <a:lnTo>
                      <a:pt x="5275" y="962307"/>
                    </a:lnTo>
                    <a:lnTo>
                      <a:pt x="10998" y="1004466"/>
                    </a:lnTo>
                    <a:lnTo>
                      <a:pt x="18788" y="1046291"/>
                    </a:lnTo>
                    <a:lnTo>
                      <a:pt x="28616" y="1087685"/>
                    </a:lnTo>
                    <a:lnTo>
                      <a:pt x="40467" y="1128542"/>
                    </a:lnTo>
                    <a:lnTo>
                      <a:pt x="54303" y="1168769"/>
                    </a:lnTo>
                    <a:lnTo>
                      <a:pt x="70105" y="1208275"/>
                    </a:lnTo>
                    <a:lnTo>
                      <a:pt x="87820" y="1246950"/>
                    </a:lnTo>
                    <a:lnTo>
                      <a:pt x="107411" y="1284715"/>
                    </a:lnTo>
                    <a:lnTo>
                      <a:pt x="128833" y="1321472"/>
                    </a:lnTo>
                    <a:lnTo>
                      <a:pt x="152035" y="1357132"/>
                    </a:lnTo>
                    <a:lnTo>
                      <a:pt x="176960" y="1391612"/>
                    </a:lnTo>
                    <a:lnTo>
                      <a:pt x="203536" y="1424828"/>
                    </a:lnTo>
                    <a:lnTo>
                      <a:pt x="231727" y="1456697"/>
                    </a:lnTo>
                    <a:lnTo>
                      <a:pt x="261435" y="1487147"/>
                    </a:lnTo>
                    <a:lnTo>
                      <a:pt x="292605" y="1516102"/>
                    </a:lnTo>
                    <a:lnTo>
                      <a:pt x="325158" y="1543494"/>
                    </a:lnTo>
                    <a:lnTo>
                      <a:pt x="359013" y="1569253"/>
                    </a:lnTo>
                    <a:lnTo>
                      <a:pt x="394098" y="1593322"/>
                    </a:lnTo>
                    <a:lnTo>
                      <a:pt x="430313" y="1615641"/>
                    </a:lnTo>
                    <a:lnTo>
                      <a:pt x="467588" y="1636155"/>
                    </a:lnTo>
                    <a:lnTo>
                      <a:pt x="505820" y="1654812"/>
                    </a:lnTo>
                    <a:lnTo>
                      <a:pt x="544917" y="1671576"/>
                    </a:lnTo>
                    <a:lnTo>
                      <a:pt x="584798" y="1686398"/>
                    </a:lnTo>
                    <a:lnTo>
                      <a:pt x="625354" y="1699247"/>
                    </a:lnTo>
                    <a:lnTo>
                      <a:pt x="666495" y="1710088"/>
                    </a:lnTo>
                    <a:lnTo>
                      <a:pt x="708110" y="1718900"/>
                    </a:lnTo>
                    <a:lnTo>
                      <a:pt x="750116" y="1725658"/>
                    </a:lnTo>
                    <a:lnTo>
                      <a:pt x="792406" y="1730350"/>
                    </a:lnTo>
                    <a:lnTo>
                      <a:pt x="834860" y="1732957"/>
                    </a:lnTo>
                    <a:lnTo>
                      <a:pt x="866775" y="1733547"/>
                    </a:lnTo>
                    <a:lnTo>
                      <a:pt x="1038225" y="1733547"/>
                    </a:lnTo>
                    <a:lnTo>
                      <a:pt x="1080744" y="1732501"/>
                    </a:lnTo>
                    <a:lnTo>
                      <a:pt x="1123175" y="1729370"/>
                    </a:lnTo>
                    <a:lnTo>
                      <a:pt x="1165402" y="1724160"/>
                    </a:lnTo>
                    <a:lnTo>
                      <a:pt x="1207325" y="1716888"/>
                    </a:lnTo>
                    <a:lnTo>
                      <a:pt x="1248829" y="1707567"/>
                    </a:lnTo>
                    <a:lnTo>
                      <a:pt x="1289824" y="1696220"/>
                    </a:lnTo>
                    <a:lnTo>
                      <a:pt x="1330223" y="1682877"/>
                    </a:lnTo>
                    <a:lnTo>
                      <a:pt x="1369923" y="1667567"/>
                    </a:lnTo>
                    <a:lnTo>
                      <a:pt x="1408811" y="1650323"/>
                    </a:lnTo>
                    <a:lnTo>
                      <a:pt x="1446809" y="1631198"/>
                    </a:lnTo>
                    <a:lnTo>
                      <a:pt x="1483829" y="1610227"/>
                    </a:lnTo>
                    <a:lnTo>
                      <a:pt x="1519770" y="1587468"/>
                    </a:lnTo>
                    <a:lnTo>
                      <a:pt x="1554556" y="1562969"/>
                    </a:lnTo>
                    <a:lnTo>
                      <a:pt x="1588096" y="1536796"/>
                    </a:lnTo>
                    <a:lnTo>
                      <a:pt x="1620304" y="1509005"/>
                    </a:lnTo>
                    <a:lnTo>
                      <a:pt x="1651114" y="1479671"/>
                    </a:lnTo>
                    <a:lnTo>
                      <a:pt x="1680451" y="1448859"/>
                    </a:lnTo>
                    <a:lnTo>
                      <a:pt x="1708238" y="1416648"/>
                    </a:lnTo>
                    <a:lnTo>
                      <a:pt x="1734413" y="1383106"/>
                    </a:lnTo>
                    <a:lnTo>
                      <a:pt x="1758911" y="1348326"/>
                    </a:lnTo>
                    <a:lnTo>
                      <a:pt x="1781683" y="1312383"/>
                    </a:lnTo>
                    <a:lnTo>
                      <a:pt x="1802650" y="1275359"/>
                    </a:lnTo>
                    <a:lnTo>
                      <a:pt x="1821776" y="1237361"/>
                    </a:lnTo>
                    <a:lnTo>
                      <a:pt x="1839010" y="1198473"/>
                    </a:lnTo>
                    <a:lnTo>
                      <a:pt x="1854327" y="1158773"/>
                    </a:lnTo>
                    <a:lnTo>
                      <a:pt x="1867674" y="1118387"/>
                    </a:lnTo>
                    <a:lnTo>
                      <a:pt x="1879015" y="1077379"/>
                    </a:lnTo>
                    <a:lnTo>
                      <a:pt x="1888337" y="1035875"/>
                    </a:lnTo>
                    <a:lnTo>
                      <a:pt x="1895614" y="993952"/>
                    </a:lnTo>
                    <a:lnTo>
                      <a:pt x="1900821" y="951725"/>
                    </a:lnTo>
                    <a:lnTo>
                      <a:pt x="1903945" y="909307"/>
                    </a:lnTo>
                    <a:lnTo>
                      <a:pt x="1905000" y="866775"/>
                    </a:lnTo>
                    <a:lnTo>
                      <a:pt x="1904933" y="856135"/>
                    </a:lnTo>
                    <a:lnTo>
                      <a:pt x="1903364" y="813619"/>
                    </a:lnTo>
                    <a:lnTo>
                      <a:pt x="1899711" y="771229"/>
                    </a:lnTo>
                    <a:lnTo>
                      <a:pt x="1893988" y="729071"/>
                    </a:lnTo>
                    <a:lnTo>
                      <a:pt x="1886197" y="687251"/>
                    </a:lnTo>
                    <a:lnTo>
                      <a:pt x="1876370" y="645857"/>
                    </a:lnTo>
                    <a:lnTo>
                      <a:pt x="1864519" y="604999"/>
                    </a:lnTo>
                    <a:lnTo>
                      <a:pt x="1850683" y="564767"/>
                    </a:lnTo>
                    <a:lnTo>
                      <a:pt x="1834882" y="525262"/>
                    </a:lnTo>
                    <a:lnTo>
                      <a:pt x="1817166" y="486586"/>
                    </a:lnTo>
                    <a:lnTo>
                      <a:pt x="1797576" y="448826"/>
                    </a:lnTo>
                    <a:lnTo>
                      <a:pt x="1776153" y="412067"/>
                    </a:lnTo>
                    <a:lnTo>
                      <a:pt x="1752951" y="376405"/>
                    </a:lnTo>
                    <a:lnTo>
                      <a:pt x="1728027" y="341927"/>
                    </a:lnTo>
                    <a:lnTo>
                      <a:pt x="1701445" y="308711"/>
                    </a:lnTo>
                    <a:lnTo>
                      <a:pt x="1673259" y="276841"/>
                    </a:lnTo>
                    <a:lnTo>
                      <a:pt x="1643551" y="246395"/>
                    </a:lnTo>
                    <a:lnTo>
                      <a:pt x="1612382" y="217434"/>
                    </a:lnTo>
                    <a:lnTo>
                      <a:pt x="1579829" y="190047"/>
                    </a:lnTo>
                    <a:lnTo>
                      <a:pt x="1545974" y="164284"/>
                    </a:lnTo>
                    <a:lnTo>
                      <a:pt x="1510888" y="140217"/>
                    </a:lnTo>
                    <a:lnTo>
                      <a:pt x="1474671" y="117899"/>
                    </a:lnTo>
                    <a:lnTo>
                      <a:pt x="1437398" y="97383"/>
                    </a:lnTo>
                    <a:lnTo>
                      <a:pt x="1399166" y="78729"/>
                    </a:lnTo>
                    <a:lnTo>
                      <a:pt x="1360070" y="61961"/>
                    </a:lnTo>
                    <a:lnTo>
                      <a:pt x="1320189" y="47140"/>
                    </a:lnTo>
                    <a:lnTo>
                      <a:pt x="1279631" y="34290"/>
                    </a:lnTo>
                    <a:lnTo>
                      <a:pt x="1238491" y="23452"/>
                    </a:lnTo>
                    <a:lnTo>
                      <a:pt x="1196876" y="14637"/>
                    </a:lnTo>
                    <a:lnTo>
                      <a:pt x="1154870" y="7876"/>
                    </a:lnTo>
                    <a:lnTo>
                      <a:pt x="1112580" y="3191"/>
                    </a:lnTo>
                    <a:lnTo>
                      <a:pt x="1070120" y="584"/>
                    </a:lnTo>
                    <a:lnTo>
                      <a:pt x="1038225" y="0"/>
                    </a:lnTo>
                    <a:close/>
                  </a:path>
                </a:pathLst>
              </a:custGeom>
              <a:solidFill>
                <a:srgbClr val="CECECE"/>
              </a:solidFill>
              <a:ln cap="flat" cmpd="sng" w="38100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>
                <a:off x="6826580" y="6524015"/>
                <a:ext cx="3223895" cy="2850515"/>
              </a:xfrm>
              <a:custGeom>
                <a:rect b="b" l="l" r="r" t="t"/>
                <a:pathLst>
                  <a:path extrusionOk="0" h="2850515" w="3223895">
                    <a:moveTo>
                      <a:pt x="1181849" y="816025"/>
                    </a:moveTo>
                    <a:lnTo>
                      <a:pt x="1176197" y="771448"/>
                    </a:lnTo>
                    <a:lnTo>
                      <a:pt x="1159040" y="729932"/>
                    </a:lnTo>
                    <a:lnTo>
                      <a:pt x="1131582" y="694372"/>
                    </a:lnTo>
                    <a:lnTo>
                      <a:pt x="477100" y="48920"/>
                    </a:lnTo>
                    <a:lnTo>
                      <a:pt x="441185" y="21818"/>
                    </a:lnTo>
                    <a:lnTo>
                      <a:pt x="399402" y="5130"/>
                    </a:lnTo>
                    <a:lnTo>
                      <a:pt x="354723" y="0"/>
                    </a:lnTo>
                    <a:lnTo>
                      <a:pt x="343433" y="596"/>
                    </a:lnTo>
                    <a:lnTo>
                      <a:pt x="299516" y="10363"/>
                    </a:lnTo>
                    <a:lnTo>
                      <a:pt x="259715" y="31343"/>
                    </a:lnTo>
                    <a:lnTo>
                      <a:pt x="226834" y="62039"/>
                    </a:lnTo>
                    <a:lnTo>
                      <a:pt x="203187" y="100317"/>
                    </a:lnTo>
                    <a:lnTo>
                      <a:pt x="4140" y="978293"/>
                    </a:lnTo>
                    <a:lnTo>
                      <a:pt x="0" y="1013663"/>
                    </a:lnTo>
                    <a:lnTo>
                      <a:pt x="508" y="1027950"/>
                    </a:lnTo>
                    <a:lnTo>
                      <a:pt x="9131" y="1069784"/>
                    </a:lnTo>
                    <a:lnTo>
                      <a:pt x="27927" y="1108125"/>
                    </a:lnTo>
                    <a:lnTo>
                      <a:pt x="55714" y="1140587"/>
                    </a:lnTo>
                    <a:lnTo>
                      <a:pt x="90728" y="1165059"/>
                    </a:lnTo>
                    <a:lnTo>
                      <a:pt x="130733" y="1180007"/>
                    </a:lnTo>
                    <a:lnTo>
                      <a:pt x="173215" y="1184490"/>
                    </a:lnTo>
                    <a:lnTo>
                      <a:pt x="180340" y="1184186"/>
                    </a:lnTo>
                    <a:lnTo>
                      <a:pt x="1051763" y="979703"/>
                    </a:lnTo>
                    <a:lnTo>
                      <a:pt x="1093698" y="963549"/>
                    </a:lnTo>
                    <a:lnTo>
                      <a:pt x="1129893" y="936967"/>
                    </a:lnTo>
                    <a:lnTo>
                      <a:pt x="1157859" y="901788"/>
                    </a:lnTo>
                    <a:lnTo>
                      <a:pt x="1175588" y="860513"/>
                    </a:lnTo>
                    <a:lnTo>
                      <a:pt x="1181849" y="816025"/>
                    </a:lnTo>
                    <a:close/>
                  </a:path>
                  <a:path extrusionOk="0" h="2850515" w="3223895">
                    <a:moveTo>
                      <a:pt x="3223272" y="2218055"/>
                    </a:moveTo>
                    <a:lnTo>
                      <a:pt x="3219183" y="2175535"/>
                    </a:lnTo>
                    <a:lnTo>
                      <a:pt x="3204616" y="2135378"/>
                    </a:lnTo>
                    <a:lnTo>
                      <a:pt x="3180473" y="2100135"/>
                    </a:lnTo>
                    <a:lnTo>
                      <a:pt x="3148292" y="2072043"/>
                    </a:lnTo>
                    <a:lnTo>
                      <a:pt x="2402357" y="1616938"/>
                    </a:lnTo>
                    <a:lnTo>
                      <a:pt x="2361209" y="1598891"/>
                    </a:lnTo>
                    <a:lnTo>
                      <a:pt x="2316772" y="1592287"/>
                    </a:lnTo>
                    <a:lnTo>
                      <a:pt x="2305481" y="1592503"/>
                    </a:lnTo>
                    <a:lnTo>
                      <a:pt x="2261324" y="1600771"/>
                    </a:lnTo>
                    <a:lnTo>
                      <a:pt x="2220874" y="1620342"/>
                    </a:lnTo>
                    <a:lnTo>
                      <a:pt x="2187003" y="1649857"/>
                    </a:lnTo>
                    <a:lnTo>
                      <a:pt x="2162073" y="1687233"/>
                    </a:lnTo>
                    <a:lnTo>
                      <a:pt x="2147836" y="1729854"/>
                    </a:lnTo>
                    <a:lnTo>
                      <a:pt x="2144826" y="1763420"/>
                    </a:lnTo>
                    <a:lnTo>
                      <a:pt x="2148471" y="2081618"/>
                    </a:lnTo>
                    <a:lnTo>
                      <a:pt x="612648" y="2099246"/>
                    </a:lnTo>
                    <a:lnTo>
                      <a:pt x="615911" y="2382507"/>
                    </a:lnTo>
                    <a:lnTo>
                      <a:pt x="2151723" y="2364879"/>
                    </a:lnTo>
                    <a:lnTo>
                      <a:pt x="2155380" y="2682583"/>
                    </a:lnTo>
                    <a:lnTo>
                      <a:pt x="2161819" y="2727109"/>
                    </a:lnTo>
                    <a:lnTo>
                      <a:pt x="2179739" y="2768371"/>
                    </a:lnTo>
                    <a:lnTo>
                      <a:pt x="2207869" y="2803474"/>
                    </a:lnTo>
                    <a:lnTo>
                      <a:pt x="2244255" y="2829928"/>
                    </a:lnTo>
                    <a:lnTo>
                      <a:pt x="2286304" y="2845879"/>
                    </a:lnTo>
                    <a:lnTo>
                      <a:pt x="2319782" y="2850248"/>
                    </a:lnTo>
                    <a:lnTo>
                      <a:pt x="2331097" y="2850210"/>
                    </a:lnTo>
                    <a:lnTo>
                      <a:pt x="2375433" y="2842603"/>
                    </a:lnTo>
                    <a:lnTo>
                      <a:pt x="2416213" y="2823591"/>
                    </a:lnTo>
                    <a:lnTo>
                      <a:pt x="3145498" y="2355342"/>
                    </a:lnTo>
                    <a:lnTo>
                      <a:pt x="3183026" y="2322652"/>
                    </a:lnTo>
                    <a:lnTo>
                      <a:pt x="3206356" y="2286863"/>
                    </a:lnTo>
                    <a:lnTo>
                      <a:pt x="3219996" y="2246376"/>
                    </a:lnTo>
                    <a:lnTo>
                      <a:pt x="3222891" y="2225179"/>
                    </a:lnTo>
                    <a:lnTo>
                      <a:pt x="3223272" y="2218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</p:grpSp>
        <p:sp>
          <p:nvSpPr>
            <p:cNvPr id="567" name="Google Shape;567;p34"/>
            <p:cNvSpPr/>
            <p:nvPr/>
          </p:nvSpPr>
          <p:spPr>
            <a:xfrm>
              <a:off x="1768399" y="3005455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676705" y="2977723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2702980" y="4170682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4409790" y="4139710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4"/>
            <p:cNvSpPr txBox="1"/>
            <p:nvPr/>
          </p:nvSpPr>
          <p:spPr>
            <a:xfrm>
              <a:off x="2419096" y="4397285"/>
              <a:ext cx="3912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400">
                  <a:latin typeface="Verdana"/>
                  <a:ea typeface="Verdana"/>
                  <a:cs typeface="Verdana"/>
                  <a:sym typeface="Verdana"/>
                </a:rPr>
                <a:t>Matching</a:t>
              </a:r>
              <a:endParaRPr sz="4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2" name="Google Shape;572;p34"/>
            <p:cNvSpPr txBox="1"/>
            <p:nvPr/>
          </p:nvSpPr>
          <p:spPr>
            <a:xfrm>
              <a:off x="4097753" y="4389483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Map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573" name="Google Shape;57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2375" y="1306009"/>
            <a:ext cx="3559251" cy="40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9088" y="3987725"/>
            <a:ext cx="2807274" cy="10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4"/>
          <p:cNvSpPr txBox="1"/>
          <p:nvPr/>
        </p:nvSpPr>
        <p:spPr>
          <a:xfrm>
            <a:off x="3123175" y="4032300"/>
            <a:ext cx="27204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SIFT, SURF, ORB, AKAZE and other classic features and </a:t>
            </a:r>
            <a:r>
              <a:rPr lang="iw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descriptors</a:t>
            </a:r>
            <a:r>
              <a:rPr lang="iw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can’t handle different perspectives with the </a:t>
            </a:r>
            <a:r>
              <a:rPr lang="iw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classics</a:t>
            </a:r>
            <a:r>
              <a:rPr lang="iw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matching </a:t>
            </a:r>
            <a:r>
              <a:rPr lang="iw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techniques</a:t>
            </a:r>
            <a:r>
              <a:rPr lang="iw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still want to be able to use them, maybe we can change the matching process?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5"/>
          <p:cNvGrpSpPr/>
          <p:nvPr/>
        </p:nvGrpSpPr>
        <p:grpSpPr>
          <a:xfrm>
            <a:off x="6316004" y="6"/>
            <a:ext cx="2821885" cy="2863794"/>
            <a:chOff x="12640780" y="12"/>
            <a:chExt cx="5647690" cy="5734660"/>
          </a:xfrm>
        </p:grpSpPr>
        <p:sp>
          <p:nvSpPr>
            <p:cNvPr id="581" name="Google Shape;581;p35"/>
            <p:cNvSpPr/>
            <p:nvPr/>
          </p:nvSpPr>
          <p:spPr>
            <a:xfrm>
              <a:off x="16373094" y="2795257"/>
              <a:ext cx="1915160" cy="2939415"/>
            </a:xfrm>
            <a:custGeom>
              <a:rect b="b" l="l" r="r" t="t"/>
              <a:pathLst>
                <a:path extrusionOk="0" h="2939415" w="1915159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12640780" y="12"/>
              <a:ext cx="5647690" cy="4629150"/>
            </a:xfrm>
            <a:custGeom>
              <a:rect b="b" l="l" r="r" t="t"/>
              <a:pathLst>
                <a:path extrusionOk="0" h="4629150" w="564769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extrusionOk="0" h="4629150" w="564769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583" name="Google Shape;583;p35"/>
          <p:cNvSpPr/>
          <p:nvPr/>
        </p:nvSpPr>
        <p:spPr>
          <a:xfrm>
            <a:off x="7526001" y="3333387"/>
            <a:ext cx="1611781" cy="1804030"/>
          </a:xfrm>
          <a:custGeom>
            <a:rect b="b" l="l" r="r" t="t"/>
            <a:pathLst>
              <a:path extrusionOk="0" h="3612515" w="3225800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584" name="Google Shape;584;p35"/>
          <p:cNvGrpSpPr/>
          <p:nvPr/>
        </p:nvGrpSpPr>
        <p:grpSpPr>
          <a:xfrm>
            <a:off x="5798705" y="407341"/>
            <a:ext cx="3339077" cy="4405912"/>
            <a:chOff x="11605463" y="815687"/>
            <a:chExt cx="6682791" cy="8822703"/>
          </a:xfrm>
        </p:grpSpPr>
        <p:sp>
          <p:nvSpPr>
            <p:cNvPr id="585" name="Google Shape;585;p35"/>
            <p:cNvSpPr/>
            <p:nvPr/>
          </p:nvSpPr>
          <p:spPr>
            <a:xfrm>
              <a:off x="15857474" y="815687"/>
              <a:ext cx="2430780" cy="2623185"/>
            </a:xfrm>
            <a:custGeom>
              <a:rect b="b" l="l" r="r" t="t"/>
              <a:pathLst>
                <a:path extrusionOk="0" h="2623185" w="2430780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586" name="Google Shape;586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7" name="Google Shape;587;p35"/>
          <p:cNvSpPr txBox="1"/>
          <p:nvPr>
            <p:ph type="title"/>
          </p:nvPr>
        </p:nvSpPr>
        <p:spPr>
          <a:xfrm>
            <a:off x="1930825" y="469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600"/>
              <a:t>Matching Computation-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600"/>
              <a:t>Exploring “</a:t>
            </a:r>
            <a:r>
              <a:rPr lang="iw" sz="2600"/>
              <a:t>Light Glue”</a:t>
            </a:r>
            <a:endParaRPr sz="2600"/>
          </a:p>
        </p:txBody>
      </p:sp>
      <p:sp>
        <p:nvSpPr>
          <p:cNvPr id="588" name="Google Shape;588;p35"/>
          <p:cNvSpPr txBox="1"/>
          <p:nvPr/>
        </p:nvSpPr>
        <p:spPr>
          <a:xfrm>
            <a:off x="1516525" y="1397525"/>
            <a:ext cx="41679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lang="iw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Deep neural network for matching keypoints in images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Char char="●"/>
            </a:pPr>
            <a:r>
              <a:rPr lang="iw" sz="1200" u="sng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Input:</a:t>
            </a:r>
            <a:r>
              <a:rPr lang="iw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Descriptors Vector 128 Dim -  Image1, 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Descriptors Vector 128 Dim -  Image2 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Char char="●"/>
            </a:pPr>
            <a:r>
              <a:rPr lang="iw" sz="1200" u="sng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Output:</a:t>
            </a:r>
            <a:r>
              <a:rPr lang="iw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Matching Between the keypoints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lang="iw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 </a:t>
            </a:r>
            <a:r>
              <a:rPr lang="iw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improvement</a:t>
            </a:r>
            <a:r>
              <a:rPr lang="iw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to “SuperGlue”, the previous state-of-the-art method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lang="iw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Achieves high accuracy while being much faster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lang="iw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Adaptively reduces complexity for easy image pairs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35"/>
          <p:cNvSpPr/>
          <p:nvPr/>
        </p:nvSpPr>
        <p:spPr>
          <a:xfrm>
            <a:off x="1968243" y="1314102"/>
            <a:ext cx="2024062" cy="4762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590" name="Google Shape;590;p35"/>
          <p:cNvGrpSpPr/>
          <p:nvPr/>
        </p:nvGrpSpPr>
        <p:grpSpPr>
          <a:xfrm>
            <a:off x="0" y="342603"/>
            <a:ext cx="1930647" cy="4794707"/>
            <a:chOff x="0" y="686051"/>
            <a:chExt cx="3863975" cy="9601253"/>
          </a:xfrm>
        </p:grpSpPr>
        <p:sp>
          <p:nvSpPr>
            <p:cNvPr id="591" name="Google Shape;591;p35"/>
            <p:cNvSpPr/>
            <p:nvPr/>
          </p:nvSpPr>
          <p:spPr>
            <a:xfrm>
              <a:off x="0" y="686051"/>
              <a:ext cx="2930525" cy="5860415"/>
            </a:xfrm>
            <a:custGeom>
              <a:rect b="b" l="l" r="r" t="t"/>
              <a:pathLst>
                <a:path extrusionOk="0" h="5860415" w="293052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0" y="6216954"/>
              <a:ext cx="3863975" cy="4070350"/>
            </a:xfrm>
            <a:custGeom>
              <a:rect b="b" l="l" r="r" t="t"/>
              <a:pathLst>
                <a:path extrusionOk="0" h="4070350" w="3863975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593" name="Google Shape;593;p35"/>
          <p:cNvGrpSpPr/>
          <p:nvPr/>
        </p:nvGrpSpPr>
        <p:grpSpPr>
          <a:xfrm>
            <a:off x="88872" y="3933028"/>
            <a:ext cx="2171834" cy="1162121"/>
            <a:chOff x="1356022" y="2977723"/>
            <a:chExt cx="3271821" cy="1750709"/>
          </a:xfrm>
        </p:grpSpPr>
        <p:sp>
          <p:nvSpPr>
            <p:cNvPr id="594" name="Google Shape;594;p35"/>
            <p:cNvSpPr/>
            <p:nvPr/>
          </p:nvSpPr>
          <p:spPr>
            <a:xfrm>
              <a:off x="1356022" y="3005664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3964738" y="4164822"/>
              <a:ext cx="657225" cy="563610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596" name="Google Shape;596;p35"/>
            <p:cNvSpPr txBox="1"/>
            <p:nvPr/>
          </p:nvSpPr>
          <p:spPr>
            <a:xfrm>
              <a:off x="1450901" y="3206731"/>
              <a:ext cx="4533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3239633" y="3005451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75"/>
                  </a:lnTo>
                  <a:lnTo>
                    <a:pt x="729082" y="10998"/>
                  </a:lnTo>
                  <a:lnTo>
                    <a:pt x="687251" y="18790"/>
                  </a:lnTo>
                  <a:lnTo>
                    <a:pt x="645859" y="28622"/>
                  </a:lnTo>
                  <a:lnTo>
                    <a:pt x="605001" y="40467"/>
                  </a:lnTo>
                  <a:lnTo>
                    <a:pt x="564769" y="54308"/>
                  </a:lnTo>
                  <a:lnTo>
                    <a:pt x="525272" y="70105"/>
                  </a:lnTo>
                  <a:lnTo>
                    <a:pt x="486592" y="87820"/>
                  </a:lnTo>
                  <a:lnTo>
                    <a:pt x="448828" y="107418"/>
                  </a:lnTo>
                  <a:lnTo>
                    <a:pt x="412073" y="128839"/>
                  </a:lnTo>
                  <a:lnTo>
                    <a:pt x="376412" y="152035"/>
                  </a:lnTo>
                  <a:lnTo>
                    <a:pt x="341927" y="176960"/>
                  </a:lnTo>
                  <a:lnTo>
                    <a:pt x="308718" y="203549"/>
                  </a:lnTo>
                  <a:lnTo>
                    <a:pt x="276843" y="231727"/>
                  </a:lnTo>
                  <a:lnTo>
                    <a:pt x="246395" y="261435"/>
                  </a:lnTo>
                  <a:lnTo>
                    <a:pt x="217442" y="292605"/>
                  </a:lnTo>
                  <a:lnTo>
                    <a:pt x="190052" y="325158"/>
                  </a:lnTo>
                  <a:lnTo>
                    <a:pt x="164291" y="359013"/>
                  </a:lnTo>
                  <a:lnTo>
                    <a:pt x="140222" y="394098"/>
                  </a:lnTo>
                  <a:lnTo>
                    <a:pt x="117906" y="430315"/>
                  </a:lnTo>
                  <a:lnTo>
                    <a:pt x="97389" y="467590"/>
                  </a:lnTo>
                  <a:lnTo>
                    <a:pt x="78731" y="505822"/>
                  </a:lnTo>
                  <a:lnTo>
                    <a:pt x="61968" y="544917"/>
                  </a:lnTo>
                  <a:lnTo>
                    <a:pt x="47140" y="584803"/>
                  </a:lnTo>
                  <a:lnTo>
                    <a:pt x="34295" y="625361"/>
                  </a:lnTo>
                  <a:lnTo>
                    <a:pt x="23452" y="666495"/>
                  </a:lnTo>
                  <a:lnTo>
                    <a:pt x="14639" y="708118"/>
                  </a:lnTo>
                  <a:lnTo>
                    <a:pt x="7887" y="750118"/>
                  </a:lnTo>
                  <a:lnTo>
                    <a:pt x="3197" y="792406"/>
                  </a:lnTo>
                  <a:lnTo>
                    <a:pt x="584" y="834872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9" y="919925"/>
                  </a:lnTo>
                  <a:lnTo>
                    <a:pt x="5283" y="962313"/>
                  </a:lnTo>
                  <a:lnTo>
                    <a:pt x="11009" y="1004466"/>
                  </a:lnTo>
                  <a:lnTo>
                    <a:pt x="18790" y="1046293"/>
                  </a:lnTo>
                  <a:lnTo>
                    <a:pt x="28622" y="1087685"/>
                  </a:lnTo>
                  <a:lnTo>
                    <a:pt x="40473" y="1128542"/>
                  </a:lnTo>
                  <a:lnTo>
                    <a:pt x="54310" y="1168769"/>
                  </a:lnTo>
                  <a:lnTo>
                    <a:pt x="70110" y="1208275"/>
                  </a:lnTo>
                  <a:lnTo>
                    <a:pt x="87826" y="1246952"/>
                  </a:lnTo>
                  <a:lnTo>
                    <a:pt x="107423" y="1284715"/>
                  </a:lnTo>
                  <a:lnTo>
                    <a:pt x="128841" y="1321471"/>
                  </a:lnTo>
                  <a:lnTo>
                    <a:pt x="152042" y="1357131"/>
                  </a:lnTo>
                  <a:lnTo>
                    <a:pt x="176962" y="1391611"/>
                  </a:lnTo>
                  <a:lnTo>
                    <a:pt x="203549" y="1424826"/>
                  </a:lnTo>
                  <a:lnTo>
                    <a:pt x="231727" y="1456700"/>
                  </a:lnTo>
                  <a:lnTo>
                    <a:pt x="261441" y="1487154"/>
                  </a:lnTo>
                  <a:lnTo>
                    <a:pt x="292610" y="1516107"/>
                  </a:lnTo>
                  <a:lnTo>
                    <a:pt x="325163" y="1543495"/>
                  </a:lnTo>
                  <a:lnTo>
                    <a:pt x="359020" y="1569252"/>
                  </a:lnTo>
                  <a:lnTo>
                    <a:pt x="394098" y="1593320"/>
                  </a:lnTo>
                  <a:lnTo>
                    <a:pt x="430326" y="1615643"/>
                  </a:lnTo>
                  <a:lnTo>
                    <a:pt x="467590" y="1636153"/>
                  </a:lnTo>
                  <a:lnTo>
                    <a:pt x="505822" y="1654812"/>
                  </a:lnTo>
                  <a:lnTo>
                    <a:pt x="544928" y="1671575"/>
                  </a:lnTo>
                  <a:lnTo>
                    <a:pt x="584803" y="1686396"/>
                  </a:lnTo>
                  <a:lnTo>
                    <a:pt x="625361" y="1699248"/>
                  </a:lnTo>
                  <a:lnTo>
                    <a:pt x="666495" y="1710090"/>
                  </a:lnTo>
                  <a:lnTo>
                    <a:pt x="708118" y="1718899"/>
                  </a:lnTo>
                  <a:lnTo>
                    <a:pt x="750129" y="1725660"/>
                  </a:lnTo>
                  <a:lnTo>
                    <a:pt x="792408" y="1730352"/>
                  </a:lnTo>
                  <a:lnTo>
                    <a:pt x="834872" y="1732955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495"/>
                  </a:lnTo>
                  <a:lnTo>
                    <a:pt x="1123175" y="1729371"/>
                  </a:lnTo>
                  <a:lnTo>
                    <a:pt x="1165402" y="1724164"/>
                  </a:lnTo>
                  <a:lnTo>
                    <a:pt x="1207325" y="1716887"/>
                  </a:lnTo>
                  <a:lnTo>
                    <a:pt x="1248829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60"/>
                  </a:lnTo>
                  <a:lnTo>
                    <a:pt x="1408811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61"/>
                  </a:lnTo>
                  <a:lnTo>
                    <a:pt x="1554568" y="1562963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20"/>
                  </a:lnTo>
                  <a:lnTo>
                    <a:pt x="1781683" y="1312379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23" y="1198473"/>
                  </a:lnTo>
                  <a:lnTo>
                    <a:pt x="1854327" y="1158773"/>
                  </a:lnTo>
                  <a:lnTo>
                    <a:pt x="1867674" y="1118374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17" y="771234"/>
                  </a:lnTo>
                  <a:lnTo>
                    <a:pt x="1893990" y="729076"/>
                  </a:lnTo>
                  <a:lnTo>
                    <a:pt x="1886209" y="687251"/>
                  </a:lnTo>
                  <a:lnTo>
                    <a:pt x="1876377" y="645859"/>
                  </a:lnTo>
                  <a:lnTo>
                    <a:pt x="1864526" y="605001"/>
                  </a:lnTo>
                  <a:lnTo>
                    <a:pt x="1850683" y="564767"/>
                  </a:lnTo>
                  <a:lnTo>
                    <a:pt x="1834889" y="525267"/>
                  </a:lnTo>
                  <a:lnTo>
                    <a:pt x="1817173" y="486592"/>
                  </a:lnTo>
                  <a:lnTo>
                    <a:pt x="1797576" y="448826"/>
                  </a:lnTo>
                  <a:lnTo>
                    <a:pt x="1776158" y="412067"/>
                  </a:lnTo>
                  <a:lnTo>
                    <a:pt x="1752957" y="376405"/>
                  </a:lnTo>
                  <a:lnTo>
                    <a:pt x="1728038" y="341927"/>
                  </a:lnTo>
                  <a:lnTo>
                    <a:pt x="1701450" y="308711"/>
                  </a:lnTo>
                  <a:lnTo>
                    <a:pt x="1673272" y="276841"/>
                  </a:lnTo>
                  <a:lnTo>
                    <a:pt x="1643557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74" y="164284"/>
                  </a:lnTo>
                  <a:lnTo>
                    <a:pt x="1510901" y="140217"/>
                  </a:lnTo>
                  <a:lnTo>
                    <a:pt x="1474679" y="117904"/>
                  </a:lnTo>
                  <a:lnTo>
                    <a:pt x="1437409" y="97388"/>
                  </a:lnTo>
                  <a:lnTo>
                    <a:pt x="1399171" y="78724"/>
                  </a:lnTo>
                  <a:lnTo>
                    <a:pt x="1360071" y="61963"/>
                  </a:lnTo>
                  <a:lnTo>
                    <a:pt x="1320196" y="47140"/>
                  </a:lnTo>
                  <a:lnTo>
                    <a:pt x="1279638" y="34290"/>
                  </a:lnTo>
                  <a:lnTo>
                    <a:pt x="1238499" y="23452"/>
                  </a:lnTo>
                  <a:lnTo>
                    <a:pt x="1196881" y="14637"/>
                  </a:lnTo>
                  <a:lnTo>
                    <a:pt x="1154870" y="7876"/>
                  </a:lnTo>
                  <a:lnTo>
                    <a:pt x="1112586" y="3191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598" name="Google Shape;598;p35"/>
            <p:cNvSpPr txBox="1"/>
            <p:nvPr/>
          </p:nvSpPr>
          <p:spPr>
            <a:xfrm>
              <a:off x="3409748" y="3230008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Feature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2096917" y="3094664"/>
              <a:ext cx="1035568" cy="409035"/>
            </a:xfrm>
            <a:custGeom>
              <a:rect b="b" l="l" r="r" t="t"/>
              <a:pathLst>
                <a:path extrusionOk="0" h="1258570" w="3001645">
                  <a:moveTo>
                    <a:pt x="3001035" y="627532"/>
                  </a:moveTo>
                  <a:lnTo>
                    <a:pt x="2997047" y="585012"/>
                  </a:lnTo>
                  <a:lnTo>
                    <a:pt x="2982544" y="544817"/>
                  </a:lnTo>
                  <a:lnTo>
                    <a:pt x="2958477" y="509524"/>
                  </a:lnTo>
                  <a:lnTo>
                    <a:pt x="2926359" y="481368"/>
                  </a:lnTo>
                  <a:lnTo>
                    <a:pt x="2181301" y="24815"/>
                  </a:lnTo>
                  <a:lnTo>
                    <a:pt x="2140191" y="6692"/>
                  </a:lnTo>
                  <a:lnTo>
                    <a:pt x="2095766" y="0"/>
                  </a:lnTo>
                  <a:lnTo>
                    <a:pt x="2084476" y="190"/>
                  </a:lnTo>
                  <a:lnTo>
                    <a:pt x="2040293" y="8369"/>
                  </a:lnTo>
                  <a:lnTo>
                    <a:pt x="1999818" y="27876"/>
                  </a:lnTo>
                  <a:lnTo>
                    <a:pt x="1965883" y="57327"/>
                  </a:lnTo>
                  <a:lnTo>
                    <a:pt x="1940877" y="94653"/>
                  </a:lnTo>
                  <a:lnTo>
                    <a:pt x="1926564" y="137236"/>
                  </a:lnTo>
                  <a:lnTo>
                    <a:pt x="1923491" y="170802"/>
                  </a:lnTo>
                  <a:lnTo>
                    <a:pt x="1926513" y="489000"/>
                  </a:lnTo>
                  <a:lnTo>
                    <a:pt x="0" y="507377"/>
                  </a:lnTo>
                  <a:lnTo>
                    <a:pt x="2705" y="790638"/>
                  </a:lnTo>
                  <a:lnTo>
                    <a:pt x="1929218" y="772261"/>
                  </a:lnTo>
                  <a:lnTo>
                    <a:pt x="1932254" y="1089977"/>
                  </a:lnTo>
                  <a:lnTo>
                    <a:pt x="1938604" y="1134516"/>
                  </a:lnTo>
                  <a:lnTo>
                    <a:pt x="1956447" y="1175804"/>
                  </a:lnTo>
                  <a:lnTo>
                    <a:pt x="1984514" y="1210957"/>
                  </a:lnTo>
                  <a:lnTo>
                    <a:pt x="2020849" y="1237500"/>
                  </a:lnTo>
                  <a:lnTo>
                    <a:pt x="2062886" y="1253528"/>
                  </a:lnTo>
                  <a:lnTo>
                    <a:pt x="2096338" y="1257960"/>
                  </a:lnTo>
                  <a:lnTo>
                    <a:pt x="2107654" y="1257935"/>
                  </a:lnTo>
                  <a:lnTo>
                    <a:pt x="2152002" y="1250416"/>
                  </a:lnTo>
                  <a:lnTo>
                    <a:pt x="2192807" y="1231506"/>
                  </a:lnTo>
                  <a:lnTo>
                    <a:pt x="2929026" y="760806"/>
                  </a:lnTo>
                  <a:lnTo>
                    <a:pt x="2960598" y="732040"/>
                  </a:lnTo>
                  <a:lnTo>
                    <a:pt x="2984004" y="696302"/>
                  </a:lnTo>
                  <a:lnTo>
                    <a:pt x="2989554" y="683158"/>
                  </a:lnTo>
                  <a:lnTo>
                    <a:pt x="2992145" y="676503"/>
                  </a:lnTo>
                  <a:lnTo>
                    <a:pt x="2994291" y="669709"/>
                  </a:lnTo>
                  <a:lnTo>
                    <a:pt x="2997720" y="655840"/>
                  </a:lnTo>
                  <a:lnTo>
                    <a:pt x="2998990" y="648830"/>
                  </a:lnTo>
                  <a:lnTo>
                    <a:pt x="3000654" y="634644"/>
                  </a:lnTo>
                  <a:lnTo>
                    <a:pt x="3001035" y="627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grpSp>
          <p:nvGrpSpPr>
            <p:cNvPr id="600" name="Google Shape;600;p35"/>
            <p:cNvGrpSpPr/>
            <p:nvPr/>
          </p:nvGrpSpPr>
          <p:grpSpPr>
            <a:xfrm>
              <a:off x="2282129" y="3535366"/>
              <a:ext cx="1597001" cy="1191375"/>
              <a:chOff x="5406681" y="5792469"/>
              <a:chExt cx="4643794" cy="3672549"/>
            </a:xfrm>
          </p:grpSpPr>
          <p:sp>
            <p:nvSpPr>
              <p:cNvPr id="601" name="Google Shape;601;p35"/>
              <p:cNvSpPr/>
              <p:nvPr/>
            </p:nvSpPr>
            <p:spPr>
              <a:xfrm>
                <a:off x="7053681" y="5792469"/>
                <a:ext cx="1668145" cy="1685925"/>
              </a:xfrm>
              <a:custGeom>
                <a:rect b="b" l="l" r="r" t="t"/>
                <a:pathLst>
                  <a:path extrusionOk="0" h="1685925" w="1668145">
                    <a:moveTo>
                      <a:pt x="1667637" y="198907"/>
                    </a:moveTo>
                    <a:lnTo>
                      <a:pt x="1465948" y="0"/>
                    </a:lnTo>
                    <a:lnTo>
                      <a:pt x="0" y="1486458"/>
                    </a:lnTo>
                    <a:lnTo>
                      <a:pt x="201688" y="1685366"/>
                    </a:lnTo>
                    <a:lnTo>
                      <a:pt x="1667637" y="1989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602" name="Google Shape;602;p35"/>
              <p:cNvSpPr/>
              <p:nvPr/>
            </p:nvSpPr>
            <p:spPr>
              <a:xfrm>
                <a:off x="5406681" y="7731468"/>
                <a:ext cx="1905000" cy="1733550"/>
              </a:xfrm>
              <a:custGeom>
                <a:rect b="b" l="l" r="r" t="t"/>
                <a:pathLst>
                  <a:path extrusionOk="0" h="1733550" w="1905000">
                    <a:moveTo>
                      <a:pt x="1038225" y="0"/>
                    </a:moveTo>
                    <a:lnTo>
                      <a:pt x="866775" y="0"/>
                    </a:lnTo>
                    <a:lnTo>
                      <a:pt x="856130" y="64"/>
                    </a:lnTo>
                    <a:lnTo>
                      <a:pt x="813614" y="1629"/>
                    </a:lnTo>
                    <a:lnTo>
                      <a:pt x="771229" y="5275"/>
                    </a:lnTo>
                    <a:lnTo>
                      <a:pt x="729071" y="10998"/>
                    </a:lnTo>
                    <a:lnTo>
                      <a:pt x="687246" y="18790"/>
                    </a:lnTo>
                    <a:lnTo>
                      <a:pt x="645852" y="28616"/>
                    </a:lnTo>
                    <a:lnTo>
                      <a:pt x="604999" y="40467"/>
                    </a:lnTo>
                    <a:lnTo>
                      <a:pt x="564767" y="54303"/>
                    </a:lnTo>
                    <a:lnTo>
                      <a:pt x="525262" y="70105"/>
                    </a:lnTo>
                    <a:lnTo>
                      <a:pt x="486586" y="87825"/>
                    </a:lnTo>
                    <a:lnTo>
                      <a:pt x="448821" y="107411"/>
                    </a:lnTo>
                    <a:lnTo>
                      <a:pt x="412067" y="128839"/>
                    </a:lnTo>
                    <a:lnTo>
                      <a:pt x="376405" y="152035"/>
                    </a:lnTo>
                    <a:lnTo>
                      <a:pt x="341927" y="176960"/>
                    </a:lnTo>
                    <a:lnTo>
                      <a:pt x="308711" y="203542"/>
                    </a:lnTo>
                    <a:lnTo>
                      <a:pt x="276841" y="231727"/>
                    </a:lnTo>
                    <a:lnTo>
                      <a:pt x="246395" y="261435"/>
                    </a:lnTo>
                    <a:lnTo>
                      <a:pt x="217434" y="292605"/>
                    </a:lnTo>
                    <a:lnTo>
                      <a:pt x="190042" y="325158"/>
                    </a:lnTo>
                    <a:lnTo>
                      <a:pt x="164284" y="359013"/>
                    </a:lnTo>
                    <a:lnTo>
                      <a:pt x="140217" y="394098"/>
                    </a:lnTo>
                    <a:lnTo>
                      <a:pt x="117893" y="430315"/>
                    </a:lnTo>
                    <a:lnTo>
                      <a:pt x="97383" y="467588"/>
                    </a:lnTo>
                    <a:lnTo>
                      <a:pt x="78724" y="505820"/>
                    </a:lnTo>
                    <a:lnTo>
                      <a:pt x="61961" y="544917"/>
                    </a:lnTo>
                    <a:lnTo>
                      <a:pt x="47140" y="584798"/>
                    </a:lnTo>
                    <a:lnTo>
                      <a:pt x="34288" y="625356"/>
                    </a:lnTo>
                    <a:lnTo>
                      <a:pt x="23446" y="666495"/>
                    </a:lnTo>
                    <a:lnTo>
                      <a:pt x="14637" y="708116"/>
                    </a:lnTo>
                    <a:lnTo>
                      <a:pt x="7876" y="750116"/>
                    </a:lnTo>
                    <a:lnTo>
                      <a:pt x="3189" y="792406"/>
                    </a:lnTo>
                    <a:lnTo>
                      <a:pt x="584" y="834867"/>
                    </a:lnTo>
                    <a:lnTo>
                      <a:pt x="0" y="866775"/>
                    </a:lnTo>
                    <a:lnTo>
                      <a:pt x="64" y="877412"/>
                    </a:lnTo>
                    <a:lnTo>
                      <a:pt x="1624" y="919924"/>
                    </a:lnTo>
                    <a:lnTo>
                      <a:pt x="5275" y="962307"/>
                    </a:lnTo>
                    <a:lnTo>
                      <a:pt x="10998" y="1004466"/>
                    </a:lnTo>
                    <a:lnTo>
                      <a:pt x="18788" y="1046291"/>
                    </a:lnTo>
                    <a:lnTo>
                      <a:pt x="28616" y="1087685"/>
                    </a:lnTo>
                    <a:lnTo>
                      <a:pt x="40467" y="1128542"/>
                    </a:lnTo>
                    <a:lnTo>
                      <a:pt x="54303" y="1168769"/>
                    </a:lnTo>
                    <a:lnTo>
                      <a:pt x="70105" y="1208275"/>
                    </a:lnTo>
                    <a:lnTo>
                      <a:pt x="87820" y="1246950"/>
                    </a:lnTo>
                    <a:lnTo>
                      <a:pt x="107411" y="1284715"/>
                    </a:lnTo>
                    <a:lnTo>
                      <a:pt x="128833" y="1321472"/>
                    </a:lnTo>
                    <a:lnTo>
                      <a:pt x="152035" y="1357132"/>
                    </a:lnTo>
                    <a:lnTo>
                      <a:pt x="176960" y="1391612"/>
                    </a:lnTo>
                    <a:lnTo>
                      <a:pt x="203536" y="1424828"/>
                    </a:lnTo>
                    <a:lnTo>
                      <a:pt x="231727" y="1456697"/>
                    </a:lnTo>
                    <a:lnTo>
                      <a:pt x="261435" y="1487147"/>
                    </a:lnTo>
                    <a:lnTo>
                      <a:pt x="292605" y="1516102"/>
                    </a:lnTo>
                    <a:lnTo>
                      <a:pt x="325158" y="1543494"/>
                    </a:lnTo>
                    <a:lnTo>
                      <a:pt x="359013" y="1569253"/>
                    </a:lnTo>
                    <a:lnTo>
                      <a:pt x="394098" y="1593322"/>
                    </a:lnTo>
                    <a:lnTo>
                      <a:pt x="430313" y="1615641"/>
                    </a:lnTo>
                    <a:lnTo>
                      <a:pt x="467588" y="1636155"/>
                    </a:lnTo>
                    <a:lnTo>
                      <a:pt x="505820" y="1654812"/>
                    </a:lnTo>
                    <a:lnTo>
                      <a:pt x="544917" y="1671576"/>
                    </a:lnTo>
                    <a:lnTo>
                      <a:pt x="584798" y="1686398"/>
                    </a:lnTo>
                    <a:lnTo>
                      <a:pt x="625354" y="1699247"/>
                    </a:lnTo>
                    <a:lnTo>
                      <a:pt x="666495" y="1710088"/>
                    </a:lnTo>
                    <a:lnTo>
                      <a:pt x="708110" y="1718900"/>
                    </a:lnTo>
                    <a:lnTo>
                      <a:pt x="750116" y="1725658"/>
                    </a:lnTo>
                    <a:lnTo>
                      <a:pt x="792406" y="1730350"/>
                    </a:lnTo>
                    <a:lnTo>
                      <a:pt x="834860" y="1732957"/>
                    </a:lnTo>
                    <a:lnTo>
                      <a:pt x="866775" y="1733547"/>
                    </a:lnTo>
                    <a:lnTo>
                      <a:pt x="1038225" y="1733547"/>
                    </a:lnTo>
                    <a:lnTo>
                      <a:pt x="1080744" y="1732501"/>
                    </a:lnTo>
                    <a:lnTo>
                      <a:pt x="1123175" y="1729370"/>
                    </a:lnTo>
                    <a:lnTo>
                      <a:pt x="1165402" y="1724160"/>
                    </a:lnTo>
                    <a:lnTo>
                      <a:pt x="1207325" y="1716888"/>
                    </a:lnTo>
                    <a:lnTo>
                      <a:pt x="1248829" y="1707567"/>
                    </a:lnTo>
                    <a:lnTo>
                      <a:pt x="1289824" y="1696220"/>
                    </a:lnTo>
                    <a:lnTo>
                      <a:pt x="1330223" y="1682877"/>
                    </a:lnTo>
                    <a:lnTo>
                      <a:pt x="1369923" y="1667567"/>
                    </a:lnTo>
                    <a:lnTo>
                      <a:pt x="1408811" y="1650323"/>
                    </a:lnTo>
                    <a:lnTo>
                      <a:pt x="1446809" y="1631198"/>
                    </a:lnTo>
                    <a:lnTo>
                      <a:pt x="1483829" y="1610227"/>
                    </a:lnTo>
                    <a:lnTo>
                      <a:pt x="1519770" y="1587468"/>
                    </a:lnTo>
                    <a:lnTo>
                      <a:pt x="1554556" y="1562969"/>
                    </a:lnTo>
                    <a:lnTo>
                      <a:pt x="1588096" y="1536796"/>
                    </a:lnTo>
                    <a:lnTo>
                      <a:pt x="1620304" y="1509005"/>
                    </a:lnTo>
                    <a:lnTo>
                      <a:pt x="1651114" y="1479671"/>
                    </a:lnTo>
                    <a:lnTo>
                      <a:pt x="1680451" y="1448859"/>
                    </a:lnTo>
                    <a:lnTo>
                      <a:pt x="1708238" y="1416648"/>
                    </a:lnTo>
                    <a:lnTo>
                      <a:pt x="1734413" y="1383106"/>
                    </a:lnTo>
                    <a:lnTo>
                      <a:pt x="1758911" y="1348326"/>
                    </a:lnTo>
                    <a:lnTo>
                      <a:pt x="1781683" y="1312383"/>
                    </a:lnTo>
                    <a:lnTo>
                      <a:pt x="1802650" y="1275359"/>
                    </a:lnTo>
                    <a:lnTo>
                      <a:pt x="1821776" y="1237361"/>
                    </a:lnTo>
                    <a:lnTo>
                      <a:pt x="1839010" y="1198473"/>
                    </a:lnTo>
                    <a:lnTo>
                      <a:pt x="1854327" y="1158773"/>
                    </a:lnTo>
                    <a:lnTo>
                      <a:pt x="1867674" y="1118387"/>
                    </a:lnTo>
                    <a:lnTo>
                      <a:pt x="1879015" y="1077379"/>
                    </a:lnTo>
                    <a:lnTo>
                      <a:pt x="1888337" y="1035875"/>
                    </a:lnTo>
                    <a:lnTo>
                      <a:pt x="1895614" y="993952"/>
                    </a:lnTo>
                    <a:lnTo>
                      <a:pt x="1900821" y="951725"/>
                    </a:lnTo>
                    <a:lnTo>
                      <a:pt x="1903945" y="909307"/>
                    </a:lnTo>
                    <a:lnTo>
                      <a:pt x="1905000" y="866775"/>
                    </a:lnTo>
                    <a:lnTo>
                      <a:pt x="1904933" y="856135"/>
                    </a:lnTo>
                    <a:lnTo>
                      <a:pt x="1903364" y="813619"/>
                    </a:lnTo>
                    <a:lnTo>
                      <a:pt x="1899711" y="771229"/>
                    </a:lnTo>
                    <a:lnTo>
                      <a:pt x="1893988" y="729071"/>
                    </a:lnTo>
                    <a:lnTo>
                      <a:pt x="1886197" y="687251"/>
                    </a:lnTo>
                    <a:lnTo>
                      <a:pt x="1876370" y="645857"/>
                    </a:lnTo>
                    <a:lnTo>
                      <a:pt x="1864519" y="604999"/>
                    </a:lnTo>
                    <a:lnTo>
                      <a:pt x="1850683" y="564767"/>
                    </a:lnTo>
                    <a:lnTo>
                      <a:pt x="1834882" y="525262"/>
                    </a:lnTo>
                    <a:lnTo>
                      <a:pt x="1817166" y="486586"/>
                    </a:lnTo>
                    <a:lnTo>
                      <a:pt x="1797576" y="448826"/>
                    </a:lnTo>
                    <a:lnTo>
                      <a:pt x="1776153" y="412067"/>
                    </a:lnTo>
                    <a:lnTo>
                      <a:pt x="1752951" y="376405"/>
                    </a:lnTo>
                    <a:lnTo>
                      <a:pt x="1728027" y="341927"/>
                    </a:lnTo>
                    <a:lnTo>
                      <a:pt x="1701445" y="308711"/>
                    </a:lnTo>
                    <a:lnTo>
                      <a:pt x="1673259" y="276841"/>
                    </a:lnTo>
                    <a:lnTo>
                      <a:pt x="1643551" y="246395"/>
                    </a:lnTo>
                    <a:lnTo>
                      <a:pt x="1612382" y="217434"/>
                    </a:lnTo>
                    <a:lnTo>
                      <a:pt x="1579829" y="190047"/>
                    </a:lnTo>
                    <a:lnTo>
                      <a:pt x="1545974" y="164284"/>
                    </a:lnTo>
                    <a:lnTo>
                      <a:pt x="1510888" y="140217"/>
                    </a:lnTo>
                    <a:lnTo>
                      <a:pt x="1474671" y="117899"/>
                    </a:lnTo>
                    <a:lnTo>
                      <a:pt x="1437398" y="97383"/>
                    </a:lnTo>
                    <a:lnTo>
                      <a:pt x="1399166" y="78729"/>
                    </a:lnTo>
                    <a:lnTo>
                      <a:pt x="1360070" y="61961"/>
                    </a:lnTo>
                    <a:lnTo>
                      <a:pt x="1320189" y="47140"/>
                    </a:lnTo>
                    <a:lnTo>
                      <a:pt x="1279631" y="34290"/>
                    </a:lnTo>
                    <a:lnTo>
                      <a:pt x="1238491" y="23452"/>
                    </a:lnTo>
                    <a:lnTo>
                      <a:pt x="1196876" y="14637"/>
                    </a:lnTo>
                    <a:lnTo>
                      <a:pt x="1154870" y="7876"/>
                    </a:lnTo>
                    <a:lnTo>
                      <a:pt x="1112580" y="3191"/>
                    </a:lnTo>
                    <a:lnTo>
                      <a:pt x="1070120" y="584"/>
                    </a:lnTo>
                    <a:lnTo>
                      <a:pt x="1038225" y="0"/>
                    </a:lnTo>
                    <a:close/>
                  </a:path>
                </a:pathLst>
              </a:custGeom>
              <a:solidFill>
                <a:srgbClr val="CECECE"/>
              </a:solidFill>
              <a:ln cap="flat" cmpd="sng" w="38100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603" name="Google Shape;603;p35"/>
              <p:cNvSpPr/>
              <p:nvPr/>
            </p:nvSpPr>
            <p:spPr>
              <a:xfrm>
                <a:off x="6826580" y="6524015"/>
                <a:ext cx="3223895" cy="2850515"/>
              </a:xfrm>
              <a:custGeom>
                <a:rect b="b" l="l" r="r" t="t"/>
                <a:pathLst>
                  <a:path extrusionOk="0" h="2850515" w="3223895">
                    <a:moveTo>
                      <a:pt x="1181849" y="816025"/>
                    </a:moveTo>
                    <a:lnTo>
                      <a:pt x="1176197" y="771448"/>
                    </a:lnTo>
                    <a:lnTo>
                      <a:pt x="1159040" y="729932"/>
                    </a:lnTo>
                    <a:lnTo>
                      <a:pt x="1131582" y="694372"/>
                    </a:lnTo>
                    <a:lnTo>
                      <a:pt x="477100" y="48920"/>
                    </a:lnTo>
                    <a:lnTo>
                      <a:pt x="441185" y="21818"/>
                    </a:lnTo>
                    <a:lnTo>
                      <a:pt x="399402" y="5130"/>
                    </a:lnTo>
                    <a:lnTo>
                      <a:pt x="354723" y="0"/>
                    </a:lnTo>
                    <a:lnTo>
                      <a:pt x="343433" y="596"/>
                    </a:lnTo>
                    <a:lnTo>
                      <a:pt x="299516" y="10363"/>
                    </a:lnTo>
                    <a:lnTo>
                      <a:pt x="259715" y="31343"/>
                    </a:lnTo>
                    <a:lnTo>
                      <a:pt x="226834" y="62039"/>
                    </a:lnTo>
                    <a:lnTo>
                      <a:pt x="203187" y="100317"/>
                    </a:lnTo>
                    <a:lnTo>
                      <a:pt x="4140" y="978293"/>
                    </a:lnTo>
                    <a:lnTo>
                      <a:pt x="0" y="1013663"/>
                    </a:lnTo>
                    <a:lnTo>
                      <a:pt x="508" y="1027950"/>
                    </a:lnTo>
                    <a:lnTo>
                      <a:pt x="9131" y="1069784"/>
                    </a:lnTo>
                    <a:lnTo>
                      <a:pt x="27927" y="1108125"/>
                    </a:lnTo>
                    <a:lnTo>
                      <a:pt x="55714" y="1140587"/>
                    </a:lnTo>
                    <a:lnTo>
                      <a:pt x="90728" y="1165059"/>
                    </a:lnTo>
                    <a:lnTo>
                      <a:pt x="130733" y="1180007"/>
                    </a:lnTo>
                    <a:lnTo>
                      <a:pt x="173215" y="1184490"/>
                    </a:lnTo>
                    <a:lnTo>
                      <a:pt x="180340" y="1184186"/>
                    </a:lnTo>
                    <a:lnTo>
                      <a:pt x="1051763" y="979703"/>
                    </a:lnTo>
                    <a:lnTo>
                      <a:pt x="1093698" y="963549"/>
                    </a:lnTo>
                    <a:lnTo>
                      <a:pt x="1129893" y="936967"/>
                    </a:lnTo>
                    <a:lnTo>
                      <a:pt x="1157859" y="901788"/>
                    </a:lnTo>
                    <a:lnTo>
                      <a:pt x="1175588" y="860513"/>
                    </a:lnTo>
                    <a:lnTo>
                      <a:pt x="1181849" y="816025"/>
                    </a:lnTo>
                    <a:close/>
                  </a:path>
                  <a:path extrusionOk="0" h="2850515" w="3223895">
                    <a:moveTo>
                      <a:pt x="3223272" y="2218055"/>
                    </a:moveTo>
                    <a:lnTo>
                      <a:pt x="3219183" y="2175535"/>
                    </a:lnTo>
                    <a:lnTo>
                      <a:pt x="3204616" y="2135378"/>
                    </a:lnTo>
                    <a:lnTo>
                      <a:pt x="3180473" y="2100135"/>
                    </a:lnTo>
                    <a:lnTo>
                      <a:pt x="3148292" y="2072043"/>
                    </a:lnTo>
                    <a:lnTo>
                      <a:pt x="2402357" y="1616938"/>
                    </a:lnTo>
                    <a:lnTo>
                      <a:pt x="2361209" y="1598891"/>
                    </a:lnTo>
                    <a:lnTo>
                      <a:pt x="2316772" y="1592287"/>
                    </a:lnTo>
                    <a:lnTo>
                      <a:pt x="2305481" y="1592503"/>
                    </a:lnTo>
                    <a:lnTo>
                      <a:pt x="2261324" y="1600771"/>
                    </a:lnTo>
                    <a:lnTo>
                      <a:pt x="2220874" y="1620342"/>
                    </a:lnTo>
                    <a:lnTo>
                      <a:pt x="2187003" y="1649857"/>
                    </a:lnTo>
                    <a:lnTo>
                      <a:pt x="2162073" y="1687233"/>
                    </a:lnTo>
                    <a:lnTo>
                      <a:pt x="2147836" y="1729854"/>
                    </a:lnTo>
                    <a:lnTo>
                      <a:pt x="2144826" y="1763420"/>
                    </a:lnTo>
                    <a:lnTo>
                      <a:pt x="2148471" y="2081618"/>
                    </a:lnTo>
                    <a:lnTo>
                      <a:pt x="612648" y="2099246"/>
                    </a:lnTo>
                    <a:lnTo>
                      <a:pt x="615911" y="2382507"/>
                    </a:lnTo>
                    <a:lnTo>
                      <a:pt x="2151723" y="2364879"/>
                    </a:lnTo>
                    <a:lnTo>
                      <a:pt x="2155380" y="2682583"/>
                    </a:lnTo>
                    <a:lnTo>
                      <a:pt x="2161819" y="2727109"/>
                    </a:lnTo>
                    <a:lnTo>
                      <a:pt x="2179739" y="2768371"/>
                    </a:lnTo>
                    <a:lnTo>
                      <a:pt x="2207869" y="2803474"/>
                    </a:lnTo>
                    <a:lnTo>
                      <a:pt x="2244255" y="2829928"/>
                    </a:lnTo>
                    <a:lnTo>
                      <a:pt x="2286304" y="2845879"/>
                    </a:lnTo>
                    <a:lnTo>
                      <a:pt x="2319782" y="2850248"/>
                    </a:lnTo>
                    <a:lnTo>
                      <a:pt x="2331097" y="2850210"/>
                    </a:lnTo>
                    <a:lnTo>
                      <a:pt x="2375433" y="2842603"/>
                    </a:lnTo>
                    <a:lnTo>
                      <a:pt x="2416213" y="2823591"/>
                    </a:lnTo>
                    <a:lnTo>
                      <a:pt x="3145498" y="2355342"/>
                    </a:lnTo>
                    <a:lnTo>
                      <a:pt x="3183026" y="2322652"/>
                    </a:lnTo>
                    <a:lnTo>
                      <a:pt x="3206356" y="2286863"/>
                    </a:lnTo>
                    <a:lnTo>
                      <a:pt x="3219996" y="2246376"/>
                    </a:lnTo>
                    <a:lnTo>
                      <a:pt x="3222891" y="2225179"/>
                    </a:lnTo>
                    <a:lnTo>
                      <a:pt x="3223272" y="2218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</p:grpSp>
        <p:sp>
          <p:nvSpPr>
            <p:cNvPr id="604" name="Google Shape;604;p35"/>
            <p:cNvSpPr/>
            <p:nvPr/>
          </p:nvSpPr>
          <p:spPr>
            <a:xfrm>
              <a:off x="1768399" y="3005455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3676705" y="2977723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2702980" y="4170682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4409790" y="4139710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5"/>
            <p:cNvSpPr txBox="1"/>
            <p:nvPr/>
          </p:nvSpPr>
          <p:spPr>
            <a:xfrm>
              <a:off x="2419096" y="4397285"/>
              <a:ext cx="3912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400">
                  <a:latin typeface="Verdana"/>
                  <a:ea typeface="Verdana"/>
                  <a:cs typeface="Verdana"/>
                  <a:sym typeface="Verdana"/>
                </a:rPr>
                <a:t>Matching</a:t>
              </a:r>
              <a:endParaRPr sz="4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9" name="Google Shape;609;p35"/>
            <p:cNvSpPr txBox="1"/>
            <p:nvPr/>
          </p:nvSpPr>
          <p:spPr>
            <a:xfrm>
              <a:off x="4097753" y="4389483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Map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610" name="Google Shape;610;p35"/>
          <p:cNvPicPr preferRelativeResize="0"/>
          <p:nvPr/>
        </p:nvPicPr>
        <p:blipFill rotWithShape="1">
          <a:blip r:embed="rId4">
            <a:alphaModFix/>
          </a:blip>
          <a:srcRect b="3408" l="8259" r="1763" t="1380"/>
          <a:stretch/>
        </p:blipFill>
        <p:spPr>
          <a:xfrm>
            <a:off x="5579400" y="1630950"/>
            <a:ext cx="3430476" cy="31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36"/>
          <p:cNvGrpSpPr/>
          <p:nvPr/>
        </p:nvGrpSpPr>
        <p:grpSpPr>
          <a:xfrm>
            <a:off x="6316598" y="6"/>
            <a:ext cx="2822151" cy="2863889"/>
            <a:chOff x="12640780" y="12"/>
            <a:chExt cx="5647690" cy="5734660"/>
          </a:xfrm>
        </p:grpSpPr>
        <p:sp>
          <p:nvSpPr>
            <p:cNvPr id="616" name="Google Shape;616;p36"/>
            <p:cNvSpPr/>
            <p:nvPr/>
          </p:nvSpPr>
          <p:spPr>
            <a:xfrm>
              <a:off x="16373094" y="2795257"/>
              <a:ext cx="1915159" cy="2939415"/>
            </a:xfrm>
            <a:custGeom>
              <a:rect b="b" l="l" r="r" t="t"/>
              <a:pathLst>
                <a:path extrusionOk="0" h="2939415" w="1915159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12640780" y="12"/>
              <a:ext cx="5647690" cy="4629150"/>
            </a:xfrm>
            <a:custGeom>
              <a:rect b="b" l="l" r="r" t="t"/>
              <a:pathLst>
                <a:path extrusionOk="0" h="4629150" w="564769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extrusionOk="0" h="4629150" w="564769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618" name="Google Shape;618;p36"/>
          <p:cNvSpPr/>
          <p:nvPr/>
        </p:nvSpPr>
        <p:spPr>
          <a:xfrm>
            <a:off x="7526001" y="3333387"/>
            <a:ext cx="1612900" cy="1806257"/>
          </a:xfrm>
          <a:custGeom>
            <a:rect b="b" l="l" r="r" t="t"/>
            <a:pathLst>
              <a:path extrusionOk="0" h="3612515" w="3225800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19" name="Google Shape;619;p36"/>
          <p:cNvSpPr/>
          <p:nvPr/>
        </p:nvSpPr>
        <p:spPr>
          <a:xfrm>
            <a:off x="7923980" y="407354"/>
            <a:ext cx="1214661" cy="1310019"/>
          </a:xfrm>
          <a:custGeom>
            <a:rect b="b" l="l" r="r" t="t"/>
            <a:pathLst>
              <a:path extrusionOk="0" h="2623185" w="2430780">
                <a:moveTo>
                  <a:pt x="2430499" y="0"/>
                </a:moveTo>
                <a:lnTo>
                  <a:pt x="0" y="2430433"/>
                </a:lnTo>
                <a:lnTo>
                  <a:pt x="194818" y="2622660"/>
                </a:lnTo>
                <a:lnTo>
                  <a:pt x="2430499" y="386907"/>
                </a:lnTo>
                <a:lnTo>
                  <a:pt x="2430499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20" name="Google Shape;620;p36"/>
          <p:cNvSpPr txBox="1"/>
          <p:nvPr>
            <p:ph type="title"/>
          </p:nvPr>
        </p:nvSpPr>
        <p:spPr>
          <a:xfrm>
            <a:off x="1044800" y="226150"/>
            <a:ext cx="5371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600"/>
              <a:t>Features matching - Outlier Detection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621" name="Google Shape;621;p36"/>
          <p:cNvSpPr/>
          <p:nvPr/>
        </p:nvSpPr>
        <p:spPr>
          <a:xfrm>
            <a:off x="2547943" y="606590"/>
            <a:ext cx="2024062" cy="4762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622" name="Google Shape;622;p36"/>
          <p:cNvGrpSpPr/>
          <p:nvPr/>
        </p:nvGrpSpPr>
        <p:grpSpPr>
          <a:xfrm>
            <a:off x="0" y="342614"/>
            <a:ext cx="1930828" cy="4794866"/>
            <a:chOff x="0" y="686051"/>
            <a:chExt cx="3863975" cy="9601253"/>
          </a:xfrm>
        </p:grpSpPr>
        <p:sp>
          <p:nvSpPr>
            <p:cNvPr id="623" name="Google Shape;623;p36"/>
            <p:cNvSpPr/>
            <p:nvPr/>
          </p:nvSpPr>
          <p:spPr>
            <a:xfrm>
              <a:off x="0" y="686051"/>
              <a:ext cx="2930525" cy="5860415"/>
            </a:xfrm>
            <a:custGeom>
              <a:rect b="b" l="l" r="r" t="t"/>
              <a:pathLst>
                <a:path extrusionOk="0" h="5860415" w="293052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0" y="6216954"/>
              <a:ext cx="3863975" cy="4070350"/>
            </a:xfrm>
            <a:custGeom>
              <a:rect b="b" l="l" r="r" t="t"/>
              <a:pathLst>
                <a:path extrusionOk="0" h="4070350" w="3863975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625" name="Google Shape;625;p36"/>
          <p:cNvGrpSpPr/>
          <p:nvPr/>
        </p:nvGrpSpPr>
        <p:grpSpPr>
          <a:xfrm>
            <a:off x="88872" y="3933028"/>
            <a:ext cx="2171834" cy="1162121"/>
            <a:chOff x="1356022" y="2977723"/>
            <a:chExt cx="3271821" cy="1750709"/>
          </a:xfrm>
        </p:grpSpPr>
        <p:sp>
          <p:nvSpPr>
            <p:cNvPr id="626" name="Google Shape;626;p36"/>
            <p:cNvSpPr/>
            <p:nvPr/>
          </p:nvSpPr>
          <p:spPr>
            <a:xfrm>
              <a:off x="1356022" y="3005664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3964738" y="4164822"/>
              <a:ext cx="657225" cy="563610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628" name="Google Shape;628;p36"/>
            <p:cNvSpPr txBox="1"/>
            <p:nvPr/>
          </p:nvSpPr>
          <p:spPr>
            <a:xfrm>
              <a:off x="1450901" y="3206731"/>
              <a:ext cx="4533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3239633" y="3005451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75"/>
                  </a:lnTo>
                  <a:lnTo>
                    <a:pt x="729082" y="10998"/>
                  </a:lnTo>
                  <a:lnTo>
                    <a:pt x="687251" y="18790"/>
                  </a:lnTo>
                  <a:lnTo>
                    <a:pt x="645859" y="28622"/>
                  </a:lnTo>
                  <a:lnTo>
                    <a:pt x="605001" y="40467"/>
                  </a:lnTo>
                  <a:lnTo>
                    <a:pt x="564769" y="54308"/>
                  </a:lnTo>
                  <a:lnTo>
                    <a:pt x="525272" y="70105"/>
                  </a:lnTo>
                  <a:lnTo>
                    <a:pt x="486592" y="87820"/>
                  </a:lnTo>
                  <a:lnTo>
                    <a:pt x="448828" y="107418"/>
                  </a:lnTo>
                  <a:lnTo>
                    <a:pt x="412073" y="128839"/>
                  </a:lnTo>
                  <a:lnTo>
                    <a:pt x="376412" y="152035"/>
                  </a:lnTo>
                  <a:lnTo>
                    <a:pt x="341927" y="176960"/>
                  </a:lnTo>
                  <a:lnTo>
                    <a:pt x="308718" y="203549"/>
                  </a:lnTo>
                  <a:lnTo>
                    <a:pt x="276843" y="231727"/>
                  </a:lnTo>
                  <a:lnTo>
                    <a:pt x="246395" y="261435"/>
                  </a:lnTo>
                  <a:lnTo>
                    <a:pt x="217442" y="292605"/>
                  </a:lnTo>
                  <a:lnTo>
                    <a:pt x="190052" y="325158"/>
                  </a:lnTo>
                  <a:lnTo>
                    <a:pt x="164291" y="359013"/>
                  </a:lnTo>
                  <a:lnTo>
                    <a:pt x="140222" y="394098"/>
                  </a:lnTo>
                  <a:lnTo>
                    <a:pt x="117906" y="430315"/>
                  </a:lnTo>
                  <a:lnTo>
                    <a:pt x="97389" y="467590"/>
                  </a:lnTo>
                  <a:lnTo>
                    <a:pt x="78731" y="505822"/>
                  </a:lnTo>
                  <a:lnTo>
                    <a:pt x="61968" y="544917"/>
                  </a:lnTo>
                  <a:lnTo>
                    <a:pt x="47140" y="584803"/>
                  </a:lnTo>
                  <a:lnTo>
                    <a:pt x="34295" y="625361"/>
                  </a:lnTo>
                  <a:lnTo>
                    <a:pt x="23452" y="666495"/>
                  </a:lnTo>
                  <a:lnTo>
                    <a:pt x="14639" y="708118"/>
                  </a:lnTo>
                  <a:lnTo>
                    <a:pt x="7887" y="750118"/>
                  </a:lnTo>
                  <a:lnTo>
                    <a:pt x="3197" y="792406"/>
                  </a:lnTo>
                  <a:lnTo>
                    <a:pt x="584" y="834872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9" y="919925"/>
                  </a:lnTo>
                  <a:lnTo>
                    <a:pt x="5283" y="962313"/>
                  </a:lnTo>
                  <a:lnTo>
                    <a:pt x="11009" y="1004466"/>
                  </a:lnTo>
                  <a:lnTo>
                    <a:pt x="18790" y="1046293"/>
                  </a:lnTo>
                  <a:lnTo>
                    <a:pt x="28622" y="1087685"/>
                  </a:lnTo>
                  <a:lnTo>
                    <a:pt x="40473" y="1128542"/>
                  </a:lnTo>
                  <a:lnTo>
                    <a:pt x="54310" y="1168769"/>
                  </a:lnTo>
                  <a:lnTo>
                    <a:pt x="70110" y="1208275"/>
                  </a:lnTo>
                  <a:lnTo>
                    <a:pt x="87826" y="1246952"/>
                  </a:lnTo>
                  <a:lnTo>
                    <a:pt x="107423" y="1284715"/>
                  </a:lnTo>
                  <a:lnTo>
                    <a:pt x="128841" y="1321471"/>
                  </a:lnTo>
                  <a:lnTo>
                    <a:pt x="152042" y="1357131"/>
                  </a:lnTo>
                  <a:lnTo>
                    <a:pt x="176962" y="1391611"/>
                  </a:lnTo>
                  <a:lnTo>
                    <a:pt x="203549" y="1424826"/>
                  </a:lnTo>
                  <a:lnTo>
                    <a:pt x="231727" y="1456700"/>
                  </a:lnTo>
                  <a:lnTo>
                    <a:pt x="261441" y="1487154"/>
                  </a:lnTo>
                  <a:lnTo>
                    <a:pt x="292610" y="1516107"/>
                  </a:lnTo>
                  <a:lnTo>
                    <a:pt x="325163" y="1543495"/>
                  </a:lnTo>
                  <a:lnTo>
                    <a:pt x="359020" y="1569252"/>
                  </a:lnTo>
                  <a:lnTo>
                    <a:pt x="394098" y="1593320"/>
                  </a:lnTo>
                  <a:lnTo>
                    <a:pt x="430326" y="1615643"/>
                  </a:lnTo>
                  <a:lnTo>
                    <a:pt x="467590" y="1636153"/>
                  </a:lnTo>
                  <a:lnTo>
                    <a:pt x="505822" y="1654812"/>
                  </a:lnTo>
                  <a:lnTo>
                    <a:pt x="544928" y="1671575"/>
                  </a:lnTo>
                  <a:lnTo>
                    <a:pt x="584803" y="1686396"/>
                  </a:lnTo>
                  <a:lnTo>
                    <a:pt x="625361" y="1699248"/>
                  </a:lnTo>
                  <a:lnTo>
                    <a:pt x="666495" y="1710090"/>
                  </a:lnTo>
                  <a:lnTo>
                    <a:pt x="708118" y="1718899"/>
                  </a:lnTo>
                  <a:lnTo>
                    <a:pt x="750129" y="1725660"/>
                  </a:lnTo>
                  <a:lnTo>
                    <a:pt x="792408" y="1730352"/>
                  </a:lnTo>
                  <a:lnTo>
                    <a:pt x="834872" y="1732955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495"/>
                  </a:lnTo>
                  <a:lnTo>
                    <a:pt x="1123175" y="1729371"/>
                  </a:lnTo>
                  <a:lnTo>
                    <a:pt x="1165402" y="1724164"/>
                  </a:lnTo>
                  <a:lnTo>
                    <a:pt x="1207325" y="1716887"/>
                  </a:lnTo>
                  <a:lnTo>
                    <a:pt x="1248829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60"/>
                  </a:lnTo>
                  <a:lnTo>
                    <a:pt x="1408811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61"/>
                  </a:lnTo>
                  <a:lnTo>
                    <a:pt x="1554568" y="1562963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20"/>
                  </a:lnTo>
                  <a:lnTo>
                    <a:pt x="1781683" y="1312379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23" y="1198473"/>
                  </a:lnTo>
                  <a:lnTo>
                    <a:pt x="1854327" y="1158773"/>
                  </a:lnTo>
                  <a:lnTo>
                    <a:pt x="1867674" y="1118374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17" y="771234"/>
                  </a:lnTo>
                  <a:lnTo>
                    <a:pt x="1893990" y="729076"/>
                  </a:lnTo>
                  <a:lnTo>
                    <a:pt x="1886209" y="687251"/>
                  </a:lnTo>
                  <a:lnTo>
                    <a:pt x="1876377" y="645859"/>
                  </a:lnTo>
                  <a:lnTo>
                    <a:pt x="1864526" y="605001"/>
                  </a:lnTo>
                  <a:lnTo>
                    <a:pt x="1850683" y="564767"/>
                  </a:lnTo>
                  <a:lnTo>
                    <a:pt x="1834889" y="525267"/>
                  </a:lnTo>
                  <a:lnTo>
                    <a:pt x="1817173" y="486592"/>
                  </a:lnTo>
                  <a:lnTo>
                    <a:pt x="1797576" y="448826"/>
                  </a:lnTo>
                  <a:lnTo>
                    <a:pt x="1776158" y="412067"/>
                  </a:lnTo>
                  <a:lnTo>
                    <a:pt x="1752957" y="376405"/>
                  </a:lnTo>
                  <a:lnTo>
                    <a:pt x="1728038" y="341927"/>
                  </a:lnTo>
                  <a:lnTo>
                    <a:pt x="1701450" y="308711"/>
                  </a:lnTo>
                  <a:lnTo>
                    <a:pt x="1673272" y="276841"/>
                  </a:lnTo>
                  <a:lnTo>
                    <a:pt x="1643557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74" y="164284"/>
                  </a:lnTo>
                  <a:lnTo>
                    <a:pt x="1510901" y="140217"/>
                  </a:lnTo>
                  <a:lnTo>
                    <a:pt x="1474679" y="117904"/>
                  </a:lnTo>
                  <a:lnTo>
                    <a:pt x="1437409" y="97388"/>
                  </a:lnTo>
                  <a:lnTo>
                    <a:pt x="1399171" y="78724"/>
                  </a:lnTo>
                  <a:lnTo>
                    <a:pt x="1360071" y="61963"/>
                  </a:lnTo>
                  <a:lnTo>
                    <a:pt x="1320196" y="47140"/>
                  </a:lnTo>
                  <a:lnTo>
                    <a:pt x="1279638" y="34290"/>
                  </a:lnTo>
                  <a:lnTo>
                    <a:pt x="1238499" y="23452"/>
                  </a:lnTo>
                  <a:lnTo>
                    <a:pt x="1196881" y="14637"/>
                  </a:lnTo>
                  <a:lnTo>
                    <a:pt x="1154870" y="7876"/>
                  </a:lnTo>
                  <a:lnTo>
                    <a:pt x="1112586" y="3191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630" name="Google Shape;630;p36"/>
            <p:cNvSpPr txBox="1"/>
            <p:nvPr/>
          </p:nvSpPr>
          <p:spPr>
            <a:xfrm>
              <a:off x="3409748" y="3230008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Feature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2096917" y="3094664"/>
              <a:ext cx="1035568" cy="409035"/>
            </a:xfrm>
            <a:custGeom>
              <a:rect b="b" l="l" r="r" t="t"/>
              <a:pathLst>
                <a:path extrusionOk="0" h="1258570" w="3001645">
                  <a:moveTo>
                    <a:pt x="3001035" y="627532"/>
                  </a:moveTo>
                  <a:lnTo>
                    <a:pt x="2997047" y="585012"/>
                  </a:lnTo>
                  <a:lnTo>
                    <a:pt x="2982544" y="544817"/>
                  </a:lnTo>
                  <a:lnTo>
                    <a:pt x="2958477" y="509524"/>
                  </a:lnTo>
                  <a:lnTo>
                    <a:pt x="2926359" y="481368"/>
                  </a:lnTo>
                  <a:lnTo>
                    <a:pt x="2181301" y="24815"/>
                  </a:lnTo>
                  <a:lnTo>
                    <a:pt x="2140191" y="6692"/>
                  </a:lnTo>
                  <a:lnTo>
                    <a:pt x="2095766" y="0"/>
                  </a:lnTo>
                  <a:lnTo>
                    <a:pt x="2084476" y="190"/>
                  </a:lnTo>
                  <a:lnTo>
                    <a:pt x="2040293" y="8369"/>
                  </a:lnTo>
                  <a:lnTo>
                    <a:pt x="1999818" y="27876"/>
                  </a:lnTo>
                  <a:lnTo>
                    <a:pt x="1965883" y="57327"/>
                  </a:lnTo>
                  <a:lnTo>
                    <a:pt x="1940877" y="94653"/>
                  </a:lnTo>
                  <a:lnTo>
                    <a:pt x="1926564" y="137236"/>
                  </a:lnTo>
                  <a:lnTo>
                    <a:pt x="1923491" y="170802"/>
                  </a:lnTo>
                  <a:lnTo>
                    <a:pt x="1926513" y="489000"/>
                  </a:lnTo>
                  <a:lnTo>
                    <a:pt x="0" y="507377"/>
                  </a:lnTo>
                  <a:lnTo>
                    <a:pt x="2705" y="790638"/>
                  </a:lnTo>
                  <a:lnTo>
                    <a:pt x="1929218" y="772261"/>
                  </a:lnTo>
                  <a:lnTo>
                    <a:pt x="1932254" y="1089977"/>
                  </a:lnTo>
                  <a:lnTo>
                    <a:pt x="1938604" y="1134516"/>
                  </a:lnTo>
                  <a:lnTo>
                    <a:pt x="1956447" y="1175804"/>
                  </a:lnTo>
                  <a:lnTo>
                    <a:pt x="1984514" y="1210957"/>
                  </a:lnTo>
                  <a:lnTo>
                    <a:pt x="2020849" y="1237500"/>
                  </a:lnTo>
                  <a:lnTo>
                    <a:pt x="2062886" y="1253528"/>
                  </a:lnTo>
                  <a:lnTo>
                    <a:pt x="2096338" y="1257960"/>
                  </a:lnTo>
                  <a:lnTo>
                    <a:pt x="2107654" y="1257935"/>
                  </a:lnTo>
                  <a:lnTo>
                    <a:pt x="2152002" y="1250416"/>
                  </a:lnTo>
                  <a:lnTo>
                    <a:pt x="2192807" y="1231506"/>
                  </a:lnTo>
                  <a:lnTo>
                    <a:pt x="2929026" y="760806"/>
                  </a:lnTo>
                  <a:lnTo>
                    <a:pt x="2960598" y="732040"/>
                  </a:lnTo>
                  <a:lnTo>
                    <a:pt x="2984004" y="696302"/>
                  </a:lnTo>
                  <a:lnTo>
                    <a:pt x="2989554" y="683158"/>
                  </a:lnTo>
                  <a:lnTo>
                    <a:pt x="2992145" y="676503"/>
                  </a:lnTo>
                  <a:lnTo>
                    <a:pt x="2994291" y="669709"/>
                  </a:lnTo>
                  <a:lnTo>
                    <a:pt x="2997720" y="655840"/>
                  </a:lnTo>
                  <a:lnTo>
                    <a:pt x="2998990" y="648830"/>
                  </a:lnTo>
                  <a:lnTo>
                    <a:pt x="3000654" y="634644"/>
                  </a:lnTo>
                  <a:lnTo>
                    <a:pt x="3001035" y="627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grpSp>
          <p:nvGrpSpPr>
            <p:cNvPr id="632" name="Google Shape;632;p36"/>
            <p:cNvGrpSpPr/>
            <p:nvPr/>
          </p:nvGrpSpPr>
          <p:grpSpPr>
            <a:xfrm>
              <a:off x="2282129" y="3535366"/>
              <a:ext cx="1597001" cy="1191375"/>
              <a:chOff x="5406681" y="5792469"/>
              <a:chExt cx="4643794" cy="3672549"/>
            </a:xfrm>
          </p:grpSpPr>
          <p:sp>
            <p:nvSpPr>
              <p:cNvPr id="633" name="Google Shape;633;p36"/>
              <p:cNvSpPr/>
              <p:nvPr/>
            </p:nvSpPr>
            <p:spPr>
              <a:xfrm>
                <a:off x="7053681" y="5792469"/>
                <a:ext cx="1668145" cy="1685925"/>
              </a:xfrm>
              <a:custGeom>
                <a:rect b="b" l="l" r="r" t="t"/>
                <a:pathLst>
                  <a:path extrusionOk="0" h="1685925" w="1668145">
                    <a:moveTo>
                      <a:pt x="1667637" y="198907"/>
                    </a:moveTo>
                    <a:lnTo>
                      <a:pt x="1465948" y="0"/>
                    </a:lnTo>
                    <a:lnTo>
                      <a:pt x="0" y="1486458"/>
                    </a:lnTo>
                    <a:lnTo>
                      <a:pt x="201688" y="1685366"/>
                    </a:lnTo>
                    <a:lnTo>
                      <a:pt x="1667637" y="1989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5406681" y="7731468"/>
                <a:ext cx="1905000" cy="1733550"/>
              </a:xfrm>
              <a:custGeom>
                <a:rect b="b" l="l" r="r" t="t"/>
                <a:pathLst>
                  <a:path extrusionOk="0" h="1733550" w="1905000">
                    <a:moveTo>
                      <a:pt x="1038225" y="0"/>
                    </a:moveTo>
                    <a:lnTo>
                      <a:pt x="866775" y="0"/>
                    </a:lnTo>
                    <a:lnTo>
                      <a:pt x="856130" y="64"/>
                    </a:lnTo>
                    <a:lnTo>
                      <a:pt x="813614" y="1629"/>
                    </a:lnTo>
                    <a:lnTo>
                      <a:pt x="771229" y="5275"/>
                    </a:lnTo>
                    <a:lnTo>
                      <a:pt x="729071" y="10998"/>
                    </a:lnTo>
                    <a:lnTo>
                      <a:pt x="687246" y="18790"/>
                    </a:lnTo>
                    <a:lnTo>
                      <a:pt x="645852" y="28616"/>
                    </a:lnTo>
                    <a:lnTo>
                      <a:pt x="604999" y="40467"/>
                    </a:lnTo>
                    <a:lnTo>
                      <a:pt x="564767" y="54303"/>
                    </a:lnTo>
                    <a:lnTo>
                      <a:pt x="525262" y="70105"/>
                    </a:lnTo>
                    <a:lnTo>
                      <a:pt x="486586" y="87825"/>
                    </a:lnTo>
                    <a:lnTo>
                      <a:pt x="448821" y="107411"/>
                    </a:lnTo>
                    <a:lnTo>
                      <a:pt x="412067" y="128839"/>
                    </a:lnTo>
                    <a:lnTo>
                      <a:pt x="376405" y="152035"/>
                    </a:lnTo>
                    <a:lnTo>
                      <a:pt x="341927" y="176960"/>
                    </a:lnTo>
                    <a:lnTo>
                      <a:pt x="308711" y="203542"/>
                    </a:lnTo>
                    <a:lnTo>
                      <a:pt x="276841" y="231727"/>
                    </a:lnTo>
                    <a:lnTo>
                      <a:pt x="246395" y="261435"/>
                    </a:lnTo>
                    <a:lnTo>
                      <a:pt x="217434" y="292605"/>
                    </a:lnTo>
                    <a:lnTo>
                      <a:pt x="190042" y="325158"/>
                    </a:lnTo>
                    <a:lnTo>
                      <a:pt x="164284" y="359013"/>
                    </a:lnTo>
                    <a:lnTo>
                      <a:pt x="140217" y="394098"/>
                    </a:lnTo>
                    <a:lnTo>
                      <a:pt x="117893" y="430315"/>
                    </a:lnTo>
                    <a:lnTo>
                      <a:pt x="97383" y="467588"/>
                    </a:lnTo>
                    <a:lnTo>
                      <a:pt x="78724" y="505820"/>
                    </a:lnTo>
                    <a:lnTo>
                      <a:pt x="61961" y="544917"/>
                    </a:lnTo>
                    <a:lnTo>
                      <a:pt x="47140" y="584798"/>
                    </a:lnTo>
                    <a:lnTo>
                      <a:pt x="34288" y="625356"/>
                    </a:lnTo>
                    <a:lnTo>
                      <a:pt x="23446" y="666495"/>
                    </a:lnTo>
                    <a:lnTo>
                      <a:pt x="14637" y="708116"/>
                    </a:lnTo>
                    <a:lnTo>
                      <a:pt x="7876" y="750116"/>
                    </a:lnTo>
                    <a:lnTo>
                      <a:pt x="3189" y="792406"/>
                    </a:lnTo>
                    <a:lnTo>
                      <a:pt x="584" y="834867"/>
                    </a:lnTo>
                    <a:lnTo>
                      <a:pt x="0" y="866775"/>
                    </a:lnTo>
                    <a:lnTo>
                      <a:pt x="64" y="877412"/>
                    </a:lnTo>
                    <a:lnTo>
                      <a:pt x="1624" y="919924"/>
                    </a:lnTo>
                    <a:lnTo>
                      <a:pt x="5275" y="962307"/>
                    </a:lnTo>
                    <a:lnTo>
                      <a:pt x="10998" y="1004466"/>
                    </a:lnTo>
                    <a:lnTo>
                      <a:pt x="18788" y="1046291"/>
                    </a:lnTo>
                    <a:lnTo>
                      <a:pt x="28616" y="1087685"/>
                    </a:lnTo>
                    <a:lnTo>
                      <a:pt x="40467" y="1128542"/>
                    </a:lnTo>
                    <a:lnTo>
                      <a:pt x="54303" y="1168769"/>
                    </a:lnTo>
                    <a:lnTo>
                      <a:pt x="70105" y="1208275"/>
                    </a:lnTo>
                    <a:lnTo>
                      <a:pt x="87820" y="1246950"/>
                    </a:lnTo>
                    <a:lnTo>
                      <a:pt x="107411" y="1284715"/>
                    </a:lnTo>
                    <a:lnTo>
                      <a:pt x="128833" y="1321472"/>
                    </a:lnTo>
                    <a:lnTo>
                      <a:pt x="152035" y="1357132"/>
                    </a:lnTo>
                    <a:lnTo>
                      <a:pt x="176960" y="1391612"/>
                    </a:lnTo>
                    <a:lnTo>
                      <a:pt x="203536" y="1424828"/>
                    </a:lnTo>
                    <a:lnTo>
                      <a:pt x="231727" y="1456697"/>
                    </a:lnTo>
                    <a:lnTo>
                      <a:pt x="261435" y="1487147"/>
                    </a:lnTo>
                    <a:lnTo>
                      <a:pt x="292605" y="1516102"/>
                    </a:lnTo>
                    <a:lnTo>
                      <a:pt x="325158" y="1543494"/>
                    </a:lnTo>
                    <a:lnTo>
                      <a:pt x="359013" y="1569253"/>
                    </a:lnTo>
                    <a:lnTo>
                      <a:pt x="394098" y="1593322"/>
                    </a:lnTo>
                    <a:lnTo>
                      <a:pt x="430313" y="1615641"/>
                    </a:lnTo>
                    <a:lnTo>
                      <a:pt x="467588" y="1636155"/>
                    </a:lnTo>
                    <a:lnTo>
                      <a:pt x="505820" y="1654812"/>
                    </a:lnTo>
                    <a:lnTo>
                      <a:pt x="544917" y="1671576"/>
                    </a:lnTo>
                    <a:lnTo>
                      <a:pt x="584798" y="1686398"/>
                    </a:lnTo>
                    <a:lnTo>
                      <a:pt x="625354" y="1699247"/>
                    </a:lnTo>
                    <a:lnTo>
                      <a:pt x="666495" y="1710088"/>
                    </a:lnTo>
                    <a:lnTo>
                      <a:pt x="708110" y="1718900"/>
                    </a:lnTo>
                    <a:lnTo>
                      <a:pt x="750116" y="1725658"/>
                    </a:lnTo>
                    <a:lnTo>
                      <a:pt x="792406" y="1730350"/>
                    </a:lnTo>
                    <a:lnTo>
                      <a:pt x="834860" y="1732957"/>
                    </a:lnTo>
                    <a:lnTo>
                      <a:pt x="866775" y="1733547"/>
                    </a:lnTo>
                    <a:lnTo>
                      <a:pt x="1038225" y="1733547"/>
                    </a:lnTo>
                    <a:lnTo>
                      <a:pt x="1080744" y="1732501"/>
                    </a:lnTo>
                    <a:lnTo>
                      <a:pt x="1123175" y="1729370"/>
                    </a:lnTo>
                    <a:lnTo>
                      <a:pt x="1165402" y="1724160"/>
                    </a:lnTo>
                    <a:lnTo>
                      <a:pt x="1207325" y="1716888"/>
                    </a:lnTo>
                    <a:lnTo>
                      <a:pt x="1248829" y="1707567"/>
                    </a:lnTo>
                    <a:lnTo>
                      <a:pt x="1289824" y="1696220"/>
                    </a:lnTo>
                    <a:lnTo>
                      <a:pt x="1330223" y="1682877"/>
                    </a:lnTo>
                    <a:lnTo>
                      <a:pt x="1369923" y="1667567"/>
                    </a:lnTo>
                    <a:lnTo>
                      <a:pt x="1408811" y="1650323"/>
                    </a:lnTo>
                    <a:lnTo>
                      <a:pt x="1446809" y="1631198"/>
                    </a:lnTo>
                    <a:lnTo>
                      <a:pt x="1483829" y="1610227"/>
                    </a:lnTo>
                    <a:lnTo>
                      <a:pt x="1519770" y="1587468"/>
                    </a:lnTo>
                    <a:lnTo>
                      <a:pt x="1554556" y="1562969"/>
                    </a:lnTo>
                    <a:lnTo>
                      <a:pt x="1588096" y="1536796"/>
                    </a:lnTo>
                    <a:lnTo>
                      <a:pt x="1620304" y="1509005"/>
                    </a:lnTo>
                    <a:lnTo>
                      <a:pt x="1651114" y="1479671"/>
                    </a:lnTo>
                    <a:lnTo>
                      <a:pt x="1680451" y="1448859"/>
                    </a:lnTo>
                    <a:lnTo>
                      <a:pt x="1708238" y="1416648"/>
                    </a:lnTo>
                    <a:lnTo>
                      <a:pt x="1734413" y="1383106"/>
                    </a:lnTo>
                    <a:lnTo>
                      <a:pt x="1758911" y="1348326"/>
                    </a:lnTo>
                    <a:lnTo>
                      <a:pt x="1781683" y="1312383"/>
                    </a:lnTo>
                    <a:lnTo>
                      <a:pt x="1802650" y="1275359"/>
                    </a:lnTo>
                    <a:lnTo>
                      <a:pt x="1821776" y="1237361"/>
                    </a:lnTo>
                    <a:lnTo>
                      <a:pt x="1839010" y="1198473"/>
                    </a:lnTo>
                    <a:lnTo>
                      <a:pt x="1854327" y="1158773"/>
                    </a:lnTo>
                    <a:lnTo>
                      <a:pt x="1867674" y="1118387"/>
                    </a:lnTo>
                    <a:lnTo>
                      <a:pt x="1879015" y="1077379"/>
                    </a:lnTo>
                    <a:lnTo>
                      <a:pt x="1888337" y="1035875"/>
                    </a:lnTo>
                    <a:lnTo>
                      <a:pt x="1895614" y="993952"/>
                    </a:lnTo>
                    <a:lnTo>
                      <a:pt x="1900821" y="951725"/>
                    </a:lnTo>
                    <a:lnTo>
                      <a:pt x="1903945" y="909307"/>
                    </a:lnTo>
                    <a:lnTo>
                      <a:pt x="1905000" y="866775"/>
                    </a:lnTo>
                    <a:lnTo>
                      <a:pt x="1904933" y="856135"/>
                    </a:lnTo>
                    <a:lnTo>
                      <a:pt x="1903364" y="813619"/>
                    </a:lnTo>
                    <a:lnTo>
                      <a:pt x="1899711" y="771229"/>
                    </a:lnTo>
                    <a:lnTo>
                      <a:pt x="1893988" y="729071"/>
                    </a:lnTo>
                    <a:lnTo>
                      <a:pt x="1886197" y="687251"/>
                    </a:lnTo>
                    <a:lnTo>
                      <a:pt x="1876370" y="645857"/>
                    </a:lnTo>
                    <a:lnTo>
                      <a:pt x="1864519" y="604999"/>
                    </a:lnTo>
                    <a:lnTo>
                      <a:pt x="1850683" y="564767"/>
                    </a:lnTo>
                    <a:lnTo>
                      <a:pt x="1834882" y="525262"/>
                    </a:lnTo>
                    <a:lnTo>
                      <a:pt x="1817166" y="486586"/>
                    </a:lnTo>
                    <a:lnTo>
                      <a:pt x="1797576" y="448826"/>
                    </a:lnTo>
                    <a:lnTo>
                      <a:pt x="1776153" y="412067"/>
                    </a:lnTo>
                    <a:lnTo>
                      <a:pt x="1752951" y="376405"/>
                    </a:lnTo>
                    <a:lnTo>
                      <a:pt x="1728027" y="341927"/>
                    </a:lnTo>
                    <a:lnTo>
                      <a:pt x="1701445" y="308711"/>
                    </a:lnTo>
                    <a:lnTo>
                      <a:pt x="1673259" y="276841"/>
                    </a:lnTo>
                    <a:lnTo>
                      <a:pt x="1643551" y="246395"/>
                    </a:lnTo>
                    <a:lnTo>
                      <a:pt x="1612382" y="217434"/>
                    </a:lnTo>
                    <a:lnTo>
                      <a:pt x="1579829" y="190047"/>
                    </a:lnTo>
                    <a:lnTo>
                      <a:pt x="1545974" y="164284"/>
                    </a:lnTo>
                    <a:lnTo>
                      <a:pt x="1510888" y="140217"/>
                    </a:lnTo>
                    <a:lnTo>
                      <a:pt x="1474671" y="117899"/>
                    </a:lnTo>
                    <a:lnTo>
                      <a:pt x="1437398" y="97383"/>
                    </a:lnTo>
                    <a:lnTo>
                      <a:pt x="1399166" y="78729"/>
                    </a:lnTo>
                    <a:lnTo>
                      <a:pt x="1360070" y="61961"/>
                    </a:lnTo>
                    <a:lnTo>
                      <a:pt x="1320189" y="47140"/>
                    </a:lnTo>
                    <a:lnTo>
                      <a:pt x="1279631" y="34290"/>
                    </a:lnTo>
                    <a:lnTo>
                      <a:pt x="1238491" y="23452"/>
                    </a:lnTo>
                    <a:lnTo>
                      <a:pt x="1196876" y="14637"/>
                    </a:lnTo>
                    <a:lnTo>
                      <a:pt x="1154870" y="7876"/>
                    </a:lnTo>
                    <a:lnTo>
                      <a:pt x="1112580" y="3191"/>
                    </a:lnTo>
                    <a:lnTo>
                      <a:pt x="1070120" y="584"/>
                    </a:lnTo>
                    <a:lnTo>
                      <a:pt x="1038225" y="0"/>
                    </a:lnTo>
                    <a:close/>
                  </a:path>
                </a:pathLst>
              </a:custGeom>
              <a:solidFill>
                <a:srgbClr val="CECECE"/>
              </a:solidFill>
              <a:ln cap="flat" cmpd="sng" w="38100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635" name="Google Shape;635;p36"/>
              <p:cNvSpPr/>
              <p:nvPr/>
            </p:nvSpPr>
            <p:spPr>
              <a:xfrm>
                <a:off x="6826580" y="6524015"/>
                <a:ext cx="3223895" cy="2850515"/>
              </a:xfrm>
              <a:custGeom>
                <a:rect b="b" l="l" r="r" t="t"/>
                <a:pathLst>
                  <a:path extrusionOk="0" h="2850515" w="3223895">
                    <a:moveTo>
                      <a:pt x="1181849" y="816025"/>
                    </a:moveTo>
                    <a:lnTo>
                      <a:pt x="1176197" y="771448"/>
                    </a:lnTo>
                    <a:lnTo>
                      <a:pt x="1159040" y="729932"/>
                    </a:lnTo>
                    <a:lnTo>
                      <a:pt x="1131582" y="694372"/>
                    </a:lnTo>
                    <a:lnTo>
                      <a:pt x="477100" y="48920"/>
                    </a:lnTo>
                    <a:lnTo>
                      <a:pt x="441185" y="21818"/>
                    </a:lnTo>
                    <a:lnTo>
                      <a:pt x="399402" y="5130"/>
                    </a:lnTo>
                    <a:lnTo>
                      <a:pt x="354723" y="0"/>
                    </a:lnTo>
                    <a:lnTo>
                      <a:pt x="343433" y="596"/>
                    </a:lnTo>
                    <a:lnTo>
                      <a:pt x="299516" y="10363"/>
                    </a:lnTo>
                    <a:lnTo>
                      <a:pt x="259715" y="31343"/>
                    </a:lnTo>
                    <a:lnTo>
                      <a:pt x="226834" y="62039"/>
                    </a:lnTo>
                    <a:lnTo>
                      <a:pt x="203187" y="100317"/>
                    </a:lnTo>
                    <a:lnTo>
                      <a:pt x="4140" y="978293"/>
                    </a:lnTo>
                    <a:lnTo>
                      <a:pt x="0" y="1013663"/>
                    </a:lnTo>
                    <a:lnTo>
                      <a:pt x="508" y="1027950"/>
                    </a:lnTo>
                    <a:lnTo>
                      <a:pt x="9131" y="1069784"/>
                    </a:lnTo>
                    <a:lnTo>
                      <a:pt x="27927" y="1108125"/>
                    </a:lnTo>
                    <a:lnTo>
                      <a:pt x="55714" y="1140587"/>
                    </a:lnTo>
                    <a:lnTo>
                      <a:pt x="90728" y="1165059"/>
                    </a:lnTo>
                    <a:lnTo>
                      <a:pt x="130733" y="1180007"/>
                    </a:lnTo>
                    <a:lnTo>
                      <a:pt x="173215" y="1184490"/>
                    </a:lnTo>
                    <a:lnTo>
                      <a:pt x="180340" y="1184186"/>
                    </a:lnTo>
                    <a:lnTo>
                      <a:pt x="1051763" y="979703"/>
                    </a:lnTo>
                    <a:lnTo>
                      <a:pt x="1093698" y="963549"/>
                    </a:lnTo>
                    <a:lnTo>
                      <a:pt x="1129893" y="936967"/>
                    </a:lnTo>
                    <a:lnTo>
                      <a:pt x="1157859" y="901788"/>
                    </a:lnTo>
                    <a:lnTo>
                      <a:pt x="1175588" y="860513"/>
                    </a:lnTo>
                    <a:lnTo>
                      <a:pt x="1181849" y="816025"/>
                    </a:lnTo>
                    <a:close/>
                  </a:path>
                  <a:path extrusionOk="0" h="2850515" w="3223895">
                    <a:moveTo>
                      <a:pt x="3223272" y="2218055"/>
                    </a:moveTo>
                    <a:lnTo>
                      <a:pt x="3219183" y="2175535"/>
                    </a:lnTo>
                    <a:lnTo>
                      <a:pt x="3204616" y="2135378"/>
                    </a:lnTo>
                    <a:lnTo>
                      <a:pt x="3180473" y="2100135"/>
                    </a:lnTo>
                    <a:lnTo>
                      <a:pt x="3148292" y="2072043"/>
                    </a:lnTo>
                    <a:lnTo>
                      <a:pt x="2402357" y="1616938"/>
                    </a:lnTo>
                    <a:lnTo>
                      <a:pt x="2361209" y="1598891"/>
                    </a:lnTo>
                    <a:lnTo>
                      <a:pt x="2316772" y="1592287"/>
                    </a:lnTo>
                    <a:lnTo>
                      <a:pt x="2305481" y="1592503"/>
                    </a:lnTo>
                    <a:lnTo>
                      <a:pt x="2261324" y="1600771"/>
                    </a:lnTo>
                    <a:lnTo>
                      <a:pt x="2220874" y="1620342"/>
                    </a:lnTo>
                    <a:lnTo>
                      <a:pt x="2187003" y="1649857"/>
                    </a:lnTo>
                    <a:lnTo>
                      <a:pt x="2162073" y="1687233"/>
                    </a:lnTo>
                    <a:lnTo>
                      <a:pt x="2147836" y="1729854"/>
                    </a:lnTo>
                    <a:lnTo>
                      <a:pt x="2144826" y="1763420"/>
                    </a:lnTo>
                    <a:lnTo>
                      <a:pt x="2148471" y="2081618"/>
                    </a:lnTo>
                    <a:lnTo>
                      <a:pt x="612648" y="2099246"/>
                    </a:lnTo>
                    <a:lnTo>
                      <a:pt x="615911" y="2382507"/>
                    </a:lnTo>
                    <a:lnTo>
                      <a:pt x="2151723" y="2364879"/>
                    </a:lnTo>
                    <a:lnTo>
                      <a:pt x="2155380" y="2682583"/>
                    </a:lnTo>
                    <a:lnTo>
                      <a:pt x="2161819" y="2727109"/>
                    </a:lnTo>
                    <a:lnTo>
                      <a:pt x="2179739" y="2768371"/>
                    </a:lnTo>
                    <a:lnTo>
                      <a:pt x="2207869" y="2803474"/>
                    </a:lnTo>
                    <a:lnTo>
                      <a:pt x="2244255" y="2829928"/>
                    </a:lnTo>
                    <a:lnTo>
                      <a:pt x="2286304" y="2845879"/>
                    </a:lnTo>
                    <a:lnTo>
                      <a:pt x="2319782" y="2850248"/>
                    </a:lnTo>
                    <a:lnTo>
                      <a:pt x="2331097" y="2850210"/>
                    </a:lnTo>
                    <a:lnTo>
                      <a:pt x="2375433" y="2842603"/>
                    </a:lnTo>
                    <a:lnTo>
                      <a:pt x="2416213" y="2823591"/>
                    </a:lnTo>
                    <a:lnTo>
                      <a:pt x="3145498" y="2355342"/>
                    </a:lnTo>
                    <a:lnTo>
                      <a:pt x="3183026" y="2322652"/>
                    </a:lnTo>
                    <a:lnTo>
                      <a:pt x="3206356" y="2286863"/>
                    </a:lnTo>
                    <a:lnTo>
                      <a:pt x="3219996" y="2246376"/>
                    </a:lnTo>
                    <a:lnTo>
                      <a:pt x="3222891" y="2225179"/>
                    </a:lnTo>
                    <a:lnTo>
                      <a:pt x="3223272" y="2218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</p:grpSp>
        <p:sp>
          <p:nvSpPr>
            <p:cNvPr id="636" name="Google Shape;636;p36"/>
            <p:cNvSpPr/>
            <p:nvPr/>
          </p:nvSpPr>
          <p:spPr>
            <a:xfrm>
              <a:off x="1768399" y="3005455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3676705" y="2977723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2702980" y="4170682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4409790" y="4139710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6"/>
            <p:cNvSpPr txBox="1"/>
            <p:nvPr/>
          </p:nvSpPr>
          <p:spPr>
            <a:xfrm>
              <a:off x="2419096" y="4397285"/>
              <a:ext cx="3912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400">
                  <a:latin typeface="Verdana"/>
                  <a:ea typeface="Verdana"/>
                  <a:cs typeface="Verdana"/>
                  <a:sym typeface="Verdana"/>
                </a:rPr>
                <a:t>Matching</a:t>
              </a:r>
              <a:endParaRPr sz="4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41" name="Google Shape;641;p36"/>
            <p:cNvSpPr txBox="1"/>
            <p:nvPr/>
          </p:nvSpPr>
          <p:spPr>
            <a:xfrm>
              <a:off x="4097753" y="4389483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Map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642" name="Google Shape;6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800" y="2499375"/>
            <a:ext cx="3562226" cy="25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6"/>
          <p:cNvSpPr txBox="1"/>
          <p:nvPr/>
        </p:nvSpPr>
        <p:spPr>
          <a:xfrm>
            <a:off x="1441100" y="929300"/>
            <a:ext cx="45792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●"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used Fundamental matrix that represents a geometric relationship between two images of the same scene taken from different viewpoints.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●"/>
            </a:pP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compute the Fundamental Matrix, we utilized 2D keypoints matches and applied </a:t>
            </a:r>
            <a:r>
              <a:rPr b="1"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Robust </a:t>
            </a:r>
            <a:r>
              <a:rPr lang="i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Least Squares with the RANSAC (Robust Maximum Likelihood Estimation) algorithm.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950" y="2571750"/>
            <a:ext cx="2995876" cy="12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162" y="988413"/>
            <a:ext cx="1930825" cy="5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 rotWithShape="1">
          <a:blip r:embed="rId6">
            <a:alphaModFix/>
          </a:blip>
          <a:srcRect b="0" l="0" r="1516" t="0"/>
          <a:stretch/>
        </p:blipFill>
        <p:spPr>
          <a:xfrm>
            <a:off x="2260700" y="3801850"/>
            <a:ext cx="2995874" cy="8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37"/>
          <p:cNvGrpSpPr/>
          <p:nvPr/>
        </p:nvGrpSpPr>
        <p:grpSpPr>
          <a:xfrm>
            <a:off x="6316598" y="6"/>
            <a:ext cx="2822151" cy="2863889"/>
            <a:chOff x="12640780" y="12"/>
            <a:chExt cx="5647690" cy="5734660"/>
          </a:xfrm>
        </p:grpSpPr>
        <p:sp>
          <p:nvSpPr>
            <p:cNvPr id="652" name="Google Shape;652;p37"/>
            <p:cNvSpPr/>
            <p:nvPr/>
          </p:nvSpPr>
          <p:spPr>
            <a:xfrm>
              <a:off x="16373094" y="2795257"/>
              <a:ext cx="1915159" cy="2939415"/>
            </a:xfrm>
            <a:custGeom>
              <a:rect b="b" l="l" r="r" t="t"/>
              <a:pathLst>
                <a:path extrusionOk="0" h="2939415" w="1915159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12640780" y="12"/>
              <a:ext cx="5647690" cy="4629150"/>
            </a:xfrm>
            <a:custGeom>
              <a:rect b="b" l="l" r="r" t="t"/>
              <a:pathLst>
                <a:path extrusionOk="0" h="4629150" w="564769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extrusionOk="0" h="4629150" w="564769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654" name="Google Shape;654;p37"/>
          <p:cNvSpPr/>
          <p:nvPr/>
        </p:nvSpPr>
        <p:spPr>
          <a:xfrm>
            <a:off x="7526001" y="3333387"/>
            <a:ext cx="1612900" cy="1806257"/>
          </a:xfrm>
          <a:custGeom>
            <a:rect b="b" l="l" r="r" t="t"/>
            <a:pathLst>
              <a:path extrusionOk="0" h="3612515" w="3225800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55" name="Google Shape;655;p37"/>
          <p:cNvSpPr/>
          <p:nvPr/>
        </p:nvSpPr>
        <p:spPr>
          <a:xfrm>
            <a:off x="7923980" y="407354"/>
            <a:ext cx="1214661" cy="1310019"/>
          </a:xfrm>
          <a:custGeom>
            <a:rect b="b" l="l" r="r" t="t"/>
            <a:pathLst>
              <a:path extrusionOk="0" h="2623185" w="2430780">
                <a:moveTo>
                  <a:pt x="2430499" y="0"/>
                </a:moveTo>
                <a:lnTo>
                  <a:pt x="0" y="2430433"/>
                </a:lnTo>
                <a:lnTo>
                  <a:pt x="194818" y="2622660"/>
                </a:lnTo>
                <a:lnTo>
                  <a:pt x="2430499" y="386907"/>
                </a:lnTo>
                <a:lnTo>
                  <a:pt x="2430499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56" name="Google Shape;656;p37"/>
          <p:cNvSpPr txBox="1"/>
          <p:nvPr>
            <p:ph type="title"/>
          </p:nvPr>
        </p:nvSpPr>
        <p:spPr>
          <a:xfrm>
            <a:off x="1930825" y="469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600"/>
              <a:t>Finding Where You are</a:t>
            </a:r>
            <a:r>
              <a:rPr lang="iw" sz="2600"/>
              <a:t>-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600"/>
              <a:t>k </a:t>
            </a:r>
            <a:r>
              <a:rPr lang="iw" sz="2600"/>
              <a:t>Nearest</a:t>
            </a:r>
            <a:r>
              <a:rPr lang="iw" sz="2600"/>
              <a:t> N</a:t>
            </a:r>
            <a:r>
              <a:rPr lang="iw" sz="2600"/>
              <a:t>eighbor</a:t>
            </a:r>
            <a:endParaRPr sz="2600"/>
          </a:p>
        </p:txBody>
      </p:sp>
      <p:sp>
        <p:nvSpPr>
          <p:cNvPr id="657" name="Google Shape;657;p37"/>
          <p:cNvSpPr/>
          <p:nvPr/>
        </p:nvSpPr>
        <p:spPr>
          <a:xfrm>
            <a:off x="1930818" y="1230677"/>
            <a:ext cx="2024062" cy="4762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658" name="Google Shape;658;p37"/>
          <p:cNvGrpSpPr/>
          <p:nvPr/>
        </p:nvGrpSpPr>
        <p:grpSpPr>
          <a:xfrm>
            <a:off x="0" y="342614"/>
            <a:ext cx="1930828" cy="4794866"/>
            <a:chOff x="0" y="686051"/>
            <a:chExt cx="3863975" cy="9601253"/>
          </a:xfrm>
        </p:grpSpPr>
        <p:sp>
          <p:nvSpPr>
            <p:cNvPr id="659" name="Google Shape;659;p37"/>
            <p:cNvSpPr/>
            <p:nvPr/>
          </p:nvSpPr>
          <p:spPr>
            <a:xfrm>
              <a:off x="0" y="686051"/>
              <a:ext cx="2930525" cy="5860415"/>
            </a:xfrm>
            <a:custGeom>
              <a:rect b="b" l="l" r="r" t="t"/>
              <a:pathLst>
                <a:path extrusionOk="0" h="5860415" w="293052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0" y="6216954"/>
              <a:ext cx="3863975" cy="4070350"/>
            </a:xfrm>
            <a:custGeom>
              <a:rect b="b" l="l" r="r" t="t"/>
              <a:pathLst>
                <a:path extrusionOk="0" h="4070350" w="3863975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661" name="Google Shape;661;p37"/>
          <p:cNvGrpSpPr/>
          <p:nvPr/>
        </p:nvGrpSpPr>
        <p:grpSpPr>
          <a:xfrm>
            <a:off x="88872" y="3933028"/>
            <a:ext cx="2171834" cy="1162121"/>
            <a:chOff x="1356022" y="2977723"/>
            <a:chExt cx="3271821" cy="1750709"/>
          </a:xfrm>
        </p:grpSpPr>
        <p:sp>
          <p:nvSpPr>
            <p:cNvPr id="662" name="Google Shape;662;p37"/>
            <p:cNvSpPr/>
            <p:nvPr/>
          </p:nvSpPr>
          <p:spPr>
            <a:xfrm>
              <a:off x="1356022" y="3005664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964738" y="4164822"/>
              <a:ext cx="657225" cy="563610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664" name="Google Shape;664;p37"/>
            <p:cNvSpPr txBox="1"/>
            <p:nvPr/>
          </p:nvSpPr>
          <p:spPr>
            <a:xfrm>
              <a:off x="1450901" y="3206731"/>
              <a:ext cx="4533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239633" y="3005451"/>
              <a:ext cx="657225" cy="563404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75"/>
                  </a:lnTo>
                  <a:lnTo>
                    <a:pt x="729082" y="10998"/>
                  </a:lnTo>
                  <a:lnTo>
                    <a:pt x="687251" y="18790"/>
                  </a:lnTo>
                  <a:lnTo>
                    <a:pt x="645859" y="28622"/>
                  </a:lnTo>
                  <a:lnTo>
                    <a:pt x="605001" y="40467"/>
                  </a:lnTo>
                  <a:lnTo>
                    <a:pt x="564769" y="54308"/>
                  </a:lnTo>
                  <a:lnTo>
                    <a:pt x="525272" y="70105"/>
                  </a:lnTo>
                  <a:lnTo>
                    <a:pt x="486592" y="87820"/>
                  </a:lnTo>
                  <a:lnTo>
                    <a:pt x="448828" y="107418"/>
                  </a:lnTo>
                  <a:lnTo>
                    <a:pt x="412073" y="128839"/>
                  </a:lnTo>
                  <a:lnTo>
                    <a:pt x="376412" y="152035"/>
                  </a:lnTo>
                  <a:lnTo>
                    <a:pt x="341927" y="176960"/>
                  </a:lnTo>
                  <a:lnTo>
                    <a:pt x="308718" y="203549"/>
                  </a:lnTo>
                  <a:lnTo>
                    <a:pt x="276843" y="231727"/>
                  </a:lnTo>
                  <a:lnTo>
                    <a:pt x="246395" y="261435"/>
                  </a:lnTo>
                  <a:lnTo>
                    <a:pt x="217442" y="292605"/>
                  </a:lnTo>
                  <a:lnTo>
                    <a:pt x="190052" y="325158"/>
                  </a:lnTo>
                  <a:lnTo>
                    <a:pt x="164291" y="359013"/>
                  </a:lnTo>
                  <a:lnTo>
                    <a:pt x="140222" y="394098"/>
                  </a:lnTo>
                  <a:lnTo>
                    <a:pt x="117906" y="430315"/>
                  </a:lnTo>
                  <a:lnTo>
                    <a:pt x="97389" y="467590"/>
                  </a:lnTo>
                  <a:lnTo>
                    <a:pt x="78731" y="505822"/>
                  </a:lnTo>
                  <a:lnTo>
                    <a:pt x="61968" y="544917"/>
                  </a:lnTo>
                  <a:lnTo>
                    <a:pt x="47140" y="584803"/>
                  </a:lnTo>
                  <a:lnTo>
                    <a:pt x="34295" y="625361"/>
                  </a:lnTo>
                  <a:lnTo>
                    <a:pt x="23452" y="666495"/>
                  </a:lnTo>
                  <a:lnTo>
                    <a:pt x="14639" y="708118"/>
                  </a:lnTo>
                  <a:lnTo>
                    <a:pt x="7887" y="750118"/>
                  </a:lnTo>
                  <a:lnTo>
                    <a:pt x="3197" y="792406"/>
                  </a:lnTo>
                  <a:lnTo>
                    <a:pt x="584" y="834872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9" y="919925"/>
                  </a:lnTo>
                  <a:lnTo>
                    <a:pt x="5283" y="962313"/>
                  </a:lnTo>
                  <a:lnTo>
                    <a:pt x="11009" y="1004466"/>
                  </a:lnTo>
                  <a:lnTo>
                    <a:pt x="18790" y="1046293"/>
                  </a:lnTo>
                  <a:lnTo>
                    <a:pt x="28622" y="1087685"/>
                  </a:lnTo>
                  <a:lnTo>
                    <a:pt x="40473" y="1128542"/>
                  </a:lnTo>
                  <a:lnTo>
                    <a:pt x="54310" y="1168769"/>
                  </a:lnTo>
                  <a:lnTo>
                    <a:pt x="70110" y="1208275"/>
                  </a:lnTo>
                  <a:lnTo>
                    <a:pt x="87826" y="1246952"/>
                  </a:lnTo>
                  <a:lnTo>
                    <a:pt x="107423" y="1284715"/>
                  </a:lnTo>
                  <a:lnTo>
                    <a:pt x="128841" y="1321471"/>
                  </a:lnTo>
                  <a:lnTo>
                    <a:pt x="152042" y="1357131"/>
                  </a:lnTo>
                  <a:lnTo>
                    <a:pt x="176962" y="1391611"/>
                  </a:lnTo>
                  <a:lnTo>
                    <a:pt x="203549" y="1424826"/>
                  </a:lnTo>
                  <a:lnTo>
                    <a:pt x="231727" y="1456700"/>
                  </a:lnTo>
                  <a:lnTo>
                    <a:pt x="261441" y="1487154"/>
                  </a:lnTo>
                  <a:lnTo>
                    <a:pt x="292610" y="1516107"/>
                  </a:lnTo>
                  <a:lnTo>
                    <a:pt x="325163" y="1543495"/>
                  </a:lnTo>
                  <a:lnTo>
                    <a:pt x="359020" y="1569252"/>
                  </a:lnTo>
                  <a:lnTo>
                    <a:pt x="394098" y="1593320"/>
                  </a:lnTo>
                  <a:lnTo>
                    <a:pt x="430326" y="1615643"/>
                  </a:lnTo>
                  <a:lnTo>
                    <a:pt x="467590" y="1636153"/>
                  </a:lnTo>
                  <a:lnTo>
                    <a:pt x="505822" y="1654812"/>
                  </a:lnTo>
                  <a:lnTo>
                    <a:pt x="544928" y="1671575"/>
                  </a:lnTo>
                  <a:lnTo>
                    <a:pt x="584803" y="1686396"/>
                  </a:lnTo>
                  <a:lnTo>
                    <a:pt x="625361" y="1699248"/>
                  </a:lnTo>
                  <a:lnTo>
                    <a:pt x="666495" y="1710090"/>
                  </a:lnTo>
                  <a:lnTo>
                    <a:pt x="708118" y="1718899"/>
                  </a:lnTo>
                  <a:lnTo>
                    <a:pt x="750129" y="1725660"/>
                  </a:lnTo>
                  <a:lnTo>
                    <a:pt x="792408" y="1730352"/>
                  </a:lnTo>
                  <a:lnTo>
                    <a:pt x="834872" y="1732955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495"/>
                  </a:lnTo>
                  <a:lnTo>
                    <a:pt x="1123175" y="1729371"/>
                  </a:lnTo>
                  <a:lnTo>
                    <a:pt x="1165402" y="1724164"/>
                  </a:lnTo>
                  <a:lnTo>
                    <a:pt x="1207325" y="1716887"/>
                  </a:lnTo>
                  <a:lnTo>
                    <a:pt x="1248829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60"/>
                  </a:lnTo>
                  <a:lnTo>
                    <a:pt x="1408811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61"/>
                  </a:lnTo>
                  <a:lnTo>
                    <a:pt x="1554568" y="1562963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20"/>
                  </a:lnTo>
                  <a:lnTo>
                    <a:pt x="1781683" y="1312379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23" y="1198473"/>
                  </a:lnTo>
                  <a:lnTo>
                    <a:pt x="1854327" y="1158773"/>
                  </a:lnTo>
                  <a:lnTo>
                    <a:pt x="1867674" y="1118374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17" y="771234"/>
                  </a:lnTo>
                  <a:lnTo>
                    <a:pt x="1893990" y="729076"/>
                  </a:lnTo>
                  <a:lnTo>
                    <a:pt x="1886209" y="687251"/>
                  </a:lnTo>
                  <a:lnTo>
                    <a:pt x="1876377" y="645859"/>
                  </a:lnTo>
                  <a:lnTo>
                    <a:pt x="1864526" y="605001"/>
                  </a:lnTo>
                  <a:lnTo>
                    <a:pt x="1850683" y="564767"/>
                  </a:lnTo>
                  <a:lnTo>
                    <a:pt x="1834889" y="525267"/>
                  </a:lnTo>
                  <a:lnTo>
                    <a:pt x="1817173" y="486592"/>
                  </a:lnTo>
                  <a:lnTo>
                    <a:pt x="1797576" y="448826"/>
                  </a:lnTo>
                  <a:lnTo>
                    <a:pt x="1776158" y="412067"/>
                  </a:lnTo>
                  <a:lnTo>
                    <a:pt x="1752957" y="376405"/>
                  </a:lnTo>
                  <a:lnTo>
                    <a:pt x="1728038" y="341927"/>
                  </a:lnTo>
                  <a:lnTo>
                    <a:pt x="1701450" y="308711"/>
                  </a:lnTo>
                  <a:lnTo>
                    <a:pt x="1673272" y="276841"/>
                  </a:lnTo>
                  <a:lnTo>
                    <a:pt x="1643557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74" y="164284"/>
                  </a:lnTo>
                  <a:lnTo>
                    <a:pt x="1510901" y="140217"/>
                  </a:lnTo>
                  <a:lnTo>
                    <a:pt x="1474679" y="117904"/>
                  </a:lnTo>
                  <a:lnTo>
                    <a:pt x="1437409" y="97388"/>
                  </a:lnTo>
                  <a:lnTo>
                    <a:pt x="1399171" y="78724"/>
                  </a:lnTo>
                  <a:lnTo>
                    <a:pt x="1360071" y="61963"/>
                  </a:lnTo>
                  <a:lnTo>
                    <a:pt x="1320196" y="47140"/>
                  </a:lnTo>
                  <a:lnTo>
                    <a:pt x="1279638" y="34290"/>
                  </a:lnTo>
                  <a:lnTo>
                    <a:pt x="1238499" y="23452"/>
                  </a:lnTo>
                  <a:lnTo>
                    <a:pt x="1196881" y="14637"/>
                  </a:lnTo>
                  <a:lnTo>
                    <a:pt x="1154870" y="7876"/>
                  </a:lnTo>
                  <a:lnTo>
                    <a:pt x="1112586" y="3191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666" name="Google Shape;666;p37"/>
            <p:cNvSpPr txBox="1"/>
            <p:nvPr/>
          </p:nvSpPr>
          <p:spPr>
            <a:xfrm>
              <a:off x="3409748" y="3230008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Feature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2096917" y="3094664"/>
              <a:ext cx="1035568" cy="409035"/>
            </a:xfrm>
            <a:custGeom>
              <a:rect b="b" l="l" r="r" t="t"/>
              <a:pathLst>
                <a:path extrusionOk="0" h="1258570" w="3001645">
                  <a:moveTo>
                    <a:pt x="3001035" y="627532"/>
                  </a:moveTo>
                  <a:lnTo>
                    <a:pt x="2997047" y="585012"/>
                  </a:lnTo>
                  <a:lnTo>
                    <a:pt x="2982544" y="544817"/>
                  </a:lnTo>
                  <a:lnTo>
                    <a:pt x="2958477" y="509524"/>
                  </a:lnTo>
                  <a:lnTo>
                    <a:pt x="2926359" y="481368"/>
                  </a:lnTo>
                  <a:lnTo>
                    <a:pt x="2181301" y="24815"/>
                  </a:lnTo>
                  <a:lnTo>
                    <a:pt x="2140191" y="6692"/>
                  </a:lnTo>
                  <a:lnTo>
                    <a:pt x="2095766" y="0"/>
                  </a:lnTo>
                  <a:lnTo>
                    <a:pt x="2084476" y="190"/>
                  </a:lnTo>
                  <a:lnTo>
                    <a:pt x="2040293" y="8369"/>
                  </a:lnTo>
                  <a:lnTo>
                    <a:pt x="1999818" y="27876"/>
                  </a:lnTo>
                  <a:lnTo>
                    <a:pt x="1965883" y="57327"/>
                  </a:lnTo>
                  <a:lnTo>
                    <a:pt x="1940877" y="94653"/>
                  </a:lnTo>
                  <a:lnTo>
                    <a:pt x="1926564" y="137236"/>
                  </a:lnTo>
                  <a:lnTo>
                    <a:pt x="1923491" y="170802"/>
                  </a:lnTo>
                  <a:lnTo>
                    <a:pt x="1926513" y="489000"/>
                  </a:lnTo>
                  <a:lnTo>
                    <a:pt x="0" y="507377"/>
                  </a:lnTo>
                  <a:lnTo>
                    <a:pt x="2705" y="790638"/>
                  </a:lnTo>
                  <a:lnTo>
                    <a:pt x="1929218" y="772261"/>
                  </a:lnTo>
                  <a:lnTo>
                    <a:pt x="1932254" y="1089977"/>
                  </a:lnTo>
                  <a:lnTo>
                    <a:pt x="1938604" y="1134516"/>
                  </a:lnTo>
                  <a:lnTo>
                    <a:pt x="1956447" y="1175804"/>
                  </a:lnTo>
                  <a:lnTo>
                    <a:pt x="1984514" y="1210957"/>
                  </a:lnTo>
                  <a:lnTo>
                    <a:pt x="2020849" y="1237500"/>
                  </a:lnTo>
                  <a:lnTo>
                    <a:pt x="2062886" y="1253528"/>
                  </a:lnTo>
                  <a:lnTo>
                    <a:pt x="2096338" y="1257960"/>
                  </a:lnTo>
                  <a:lnTo>
                    <a:pt x="2107654" y="1257935"/>
                  </a:lnTo>
                  <a:lnTo>
                    <a:pt x="2152002" y="1250416"/>
                  </a:lnTo>
                  <a:lnTo>
                    <a:pt x="2192807" y="1231506"/>
                  </a:lnTo>
                  <a:lnTo>
                    <a:pt x="2929026" y="760806"/>
                  </a:lnTo>
                  <a:lnTo>
                    <a:pt x="2960598" y="732040"/>
                  </a:lnTo>
                  <a:lnTo>
                    <a:pt x="2984004" y="696302"/>
                  </a:lnTo>
                  <a:lnTo>
                    <a:pt x="2989554" y="683158"/>
                  </a:lnTo>
                  <a:lnTo>
                    <a:pt x="2992145" y="676503"/>
                  </a:lnTo>
                  <a:lnTo>
                    <a:pt x="2994291" y="669709"/>
                  </a:lnTo>
                  <a:lnTo>
                    <a:pt x="2997720" y="655840"/>
                  </a:lnTo>
                  <a:lnTo>
                    <a:pt x="2998990" y="648830"/>
                  </a:lnTo>
                  <a:lnTo>
                    <a:pt x="3000654" y="634644"/>
                  </a:lnTo>
                  <a:lnTo>
                    <a:pt x="3001035" y="6275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grpSp>
          <p:nvGrpSpPr>
            <p:cNvPr id="668" name="Google Shape;668;p37"/>
            <p:cNvGrpSpPr/>
            <p:nvPr/>
          </p:nvGrpSpPr>
          <p:grpSpPr>
            <a:xfrm>
              <a:off x="2282129" y="3535366"/>
              <a:ext cx="1597001" cy="1191375"/>
              <a:chOff x="5406681" y="5792469"/>
              <a:chExt cx="4643794" cy="3672549"/>
            </a:xfrm>
          </p:grpSpPr>
          <p:sp>
            <p:nvSpPr>
              <p:cNvPr id="669" name="Google Shape;669;p37"/>
              <p:cNvSpPr/>
              <p:nvPr/>
            </p:nvSpPr>
            <p:spPr>
              <a:xfrm>
                <a:off x="7053681" y="5792469"/>
                <a:ext cx="1668145" cy="1685925"/>
              </a:xfrm>
              <a:custGeom>
                <a:rect b="b" l="l" r="r" t="t"/>
                <a:pathLst>
                  <a:path extrusionOk="0" h="1685925" w="1668145">
                    <a:moveTo>
                      <a:pt x="1667637" y="198907"/>
                    </a:moveTo>
                    <a:lnTo>
                      <a:pt x="1465948" y="0"/>
                    </a:lnTo>
                    <a:lnTo>
                      <a:pt x="0" y="1486458"/>
                    </a:lnTo>
                    <a:lnTo>
                      <a:pt x="201688" y="1685366"/>
                    </a:lnTo>
                    <a:lnTo>
                      <a:pt x="1667637" y="1989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5406681" y="7731468"/>
                <a:ext cx="1905000" cy="1733550"/>
              </a:xfrm>
              <a:custGeom>
                <a:rect b="b" l="l" r="r" t="t"/>
                <a:pathLst>
                  <a:path extrusionOk="0" h="1733550" w="1905000">
                    <a:moveTo>
                      <a:pt x="1038225" y="0"/>
                    </a:moveTo>
                    <a:lnTo>
                      <a:pt x="866775" y="0"/>
                    </a:lnTo>
                    <a:lnTo>
                      <a:pt x="856130" y="64"/>
                    </a:lnTo>
                    <a:lnTo>
                      <a:pt x="813614" y="1629"/>
                    </a:lnTo>
                    <a:lnTo>
                      <a:pt x="771229" y="5275"/>
                    </a:lnTo>
                    <a:lnTo>
                      <a:pt x="729071" y="10998"/>
                    </a:lnTo>
                    <a:lnTo>
                      <a:pt x="687246" y="18790"/>
                    </a:lnTo>
                    <a:lnTo>
                      <a:pt x="645852" y="28616"/>
                    </a:lnTo>
                    <a:lnTo>
                      <a:pt x="604999" y="40467"/>
                    </a:lnTo>
                    <a:lnTo>
                      <a:pt x="564767" y="54303"/>
                    </a:lnTo>
                    <a:lnTo>
                      <a:pt x="525262" y="70105"/>
                    </a:lnTo>
                    <a:lnTo>
                      <a:pt x="486586" y="87825"/>
                    </a:lnTo>
                    <a:lnTo>
                      <a:pt x="448821" y="107411"/>
                    </a:lnTo>
                    <a:lnTo>
                      <a:pt x="412067" y="128839"/>
                    </a:lnTo>
                    <a:lnTo>
                      <a:pt x="376405" y="152035"/>
                    </a:lnTo>
                    <a:lnTo>
                      <a:pt x="341927" y="176960"/>
                    </a:lnTo>
                    <a:lnTo>
                      <a:pt x="308711" y="203542"/>
                    </a:lnTo>
                    <a:lnTo>
                      <a:pt x="276841" y="231727"/>
                    </a:lnTo>
                    <a:lnTo>
                      <a:pt x="246395" y="261435"/>
                    </a:lnTo>
                    <a:lnTo>
                      <a:pt x="217434" y="292605"/>
                    </a:lnTo>
                    <a:lnTo>
                      <a:pt x="190042" y="325158"/>
                    </a:lnTo>
                    <a:lnTo>
                      <a:pt x="164284" y="359013"/>
                    </a:lnTo>
                    <a:lnTo>
                      <a:pt x="140217" y="394098"/>
                    </a:lnTo>
                    <a:lnTo>
                      <a:pt x="117893" y="430315"/>
                    </a:lnTo>
                    <a:lnTo>
                      <a:pt x="97383" y="467588"/>
                    </a:lnTo>
                    <a:lnTo>
                      <a:pt x="78724" y="505820"/>
                    </a:lnTo>
                    <a:lnTo>
                      <a:pt x="61961" y="544917"/>
                    </a:lnTo>
                    <a:lnTo>
                      <a:pt x="47140" y="584798"/>
                    </a:lnTo>
                    <a:lnTo>
                      <a:pt x="34288" y="625356"/>
                    </a:lnTo>
                    <a:lnTo>
                      <a:pt x="23446" y="666495"/>
                    </a:lnTo>
                    <a:lnTo>
                      <a:pt x="14637" y="708116"/>
                    </a:lnTo>
                    <a:lnTo>
                      <a:pt x="7876" y="750116"/>
                    </a:lnTo>
                    <a:lnTo>
                      <a:pt x="3189" y="792406"/>
                    </a:lnTo>
                    <a:lnTo>
                      <a:pt x="584" y="834867"/>
                    </a:lnTo>
                    <a:lnTo>
                      <a:pt x="0" y="866775"/>
                    </a:lnTo>
                    <a:lnTo>
                      <a:pt x="64" y="877412"/>
                    </a:lnTo>
                    <a:lnTo>
                      <a:pt x="1624" y="919924"/>
                    </a:lnTo>
                    <a:lnTo>
                      <a:pt x="5275" y="962307"/>
                    </a:lnTo>
                    <a:lnTo>
                      <a:pt x="10998" y="1004466"/>
                    </a:lnTo>
                    <a:lnTo>
                      <a:pt x="18788" y="1046291"/>
                    </a:lnTo>
                    <a:lnTo>
                      <a:pt x="28616" y="1087685"/>
                    </a:lnTo>
                    <a:lnTo>
                      <a:pt x="40467" y="1128542"/>
                    </a:lnTo>
                    <a:lnTo>
                      <a:pt x="54303" y="1168769"/>
                    </a:lnTo>
                    <a:lnTo>
                      <a:pt x="70105" y="1208275"/>
                    </a:lnTo>
                    <a:lnTo>
                      <a:pt x="87820" y="1246950"/>
                    </a:lnTo>
                    <a:lnTo>
                      <a:pt x="107411" y="1284715"/>
                    </a:lnTo>
                    <a:lnTo>
                      <a:pt x="128833" y="1321472"/>
                    </a:lnTo>
                    <a:lnTo>
                      <a:pt x="152035" y="1357132"/>
                    </a:lnTo>
                    <a:lnTo>
                      <a:pt x="176960" y="1391612"/>
                    </a:lnTo>
                    <a:lnTo>
                      <a:pt x="203536" y="1424828"/>
                    </a:lnTo>
                    <a:lnTo>
                      <a:pt x="231727" y="1456697"/>
                    </a:lnTo>
                    <a:lnTo>
                      <a:pt x="261435" y="1487147"/>
                    </a:lnTo>
                    <a:lnTo>
                      <a:pt x="292605" y="1516102"/>
                    </a:lnTo>
                    <a:lnTo>
                      <a:pt x="325158" y="1543494"/>
                    </a:lnTo>
                    <a:lnTo>
                      <a:pt x="359013" y="1569253"/>
                    </a:lnTo>
                    <a:lnTo>
                      <a:pt x="394098" y="1593322"/>
                    </a:lnTo>
                    <a:lnTo>
                      <a:pt x="430313" y="1615641"/>
                    </a:lnTo>
                    <a:lnTo>
                      <a:pt x="467588" y="1636155"/>
                    </a:lnTo>
                    <a:lnTo>
                      <a:pt x="505820" y="1654812"/>
                    </a:lnTo>
                    <a:lnTo>
                      <a:pt x="544917" y="1671576"/>
                    </a:lnTo>
                    <a:lnTo>
                      <a:pt x="584798" y="1686398"/>
                    </a:lnTo>
                    <a:lnTo>
                      <a:pt x="625354" y="1699247"/>
                    </a:lnTo>
                    <a:lnTo>
                      <a:pt x="666495" y="1710088"/>
                    </a:lnTo>
                    <a:lnTo>
                      <a:pt x="708110" y="1718900"/>
                    </a:lnTo>
                    <a:lnTo>
                      <a:pt x="750116" y="1725658"/>
                    </a:lnTo>
                    <a:lnTo>
                      <a:pt x="792406" y="1730350"/>
                    </a:lnTo>
                    <a:lnTo>
                      <a:pt x="834860" y="1732957"/>
                    </a:lnTo>
                    <a:lnTo>
                      <a:pt x="866775" y="1733547"/>
                    </a:lnTo>
                    <a:lnTo>
                      <a:pt x="1038225" y="1733547"/>
                    </a:lnTo>
                    <a:lnTo>
                      <a:pt x="1080744" y="1732501"/>
                    </a:lnTo>
                    <a:lnTo>
                      <a:pt x="1123175" y="1729370"/>
                    </a:lnTo>
                    <a:lnTo>
                      <a:pt x="1165402" y="1724160"/>
                    </a:lnTo>
                    <a:lnTo>
                      <a:pt x="1207325" y="1716888"/>
                    </a:lnTo>
                    <a:lnTo>
                      <a:pt x="1248829" y="1707567"/>
                    </a:lnTo>
                    <a:lnTo>
                      <a:pt x="1289824" y="1696220"/>
                    </a:lnTo>
                    <a:lnTo>
                      <a:pt x="1330223" y="1682877"/>
                    </a:lnTo>
                    <a:lnTo>
                      <a:pt x="1369923" y="1667567"/>
                    </a:lnTo>
                    <a:lnTo>
                      <a:pt x="1408811" y="1650323"/>
                    </a:lnTo>
                    <a:lnTo>
                      <a:pt x="1446809" y="1631198"/>
                    </a:lnTo>
                    <a:lnTo>
                      <a:pt x="1483829" y="1610227"/>
                    </a:lnTo>
                    <a:lnTo>
                      <a:pt x="1519770" y="1587468"/>
                    </a:lnTo>
                    <a:lnTo>
                      <a:pt x="1554556" y="1562969"/>
                    </a:lnTo>
                    <a:lnTo>
                      <a:pt x="1588096" y="1536796"/>
                    </a:lnTo>
                    <a:lnTo>
                      <a:pt x="1620304" y="1509005"/>
                    </a:lnTo>
                    <a:lnTo>
                      <a:pt x="1651114" y="1479671"/>
                    </a:lnTo>
                    <a:lnTo>
                      <a:pt x="1680451" y="1448859"/>
                    </a:lnTo>
                    <a:lnTo>
                      <a:pt x="1708238" y="1416648"/>
                    </a:lnTo>
                    <a:lnTo>
                      <a:pt x="1734413" y="1383106"/>
                    </a:lnTo>
                    <a:lnTo>
                      <a:pt x="1758911" y="1348326"/>
                    </a:lnTo>
                    <a:lnTo>
                      <a:pt x="1781683" y="1312383"/>
                    </a:lnTo>
                    <a:lnTo>
                      <a:pt x="1802650" y="1275359"/>
                    </a:lnTo>
                    <a:lnTo>
                      <a:pt x="1821776" y="1237361"/>
                    </a:lnTo>
                    <a:lnTo>
                      <a:pt x="1839010" y="1198473"/>
                    </a:lnTo>
                    <a:lnTo>
                      <a:pt x="1854327" y="1158773"/>
                    </a:lnTo>
                    <a:lnTo>
                      <a:pt x="1867674" y="1118387"/>
                    </a:lnTo>
                    <a:lnTo>
                      <a:pt x="1879015" y="1077379"/>
                    </a:lnTo>
                    <a:lnTo>
                      <a:pt x="1888337" y="1035875"/>
                    </a:lnTo>
                    <a:lnTo>
                      <a:pt x="1895614" y="993952"/>
                    </a:lnTo>
                    <a:lnTo>
                      <a:pt x="1900821" y="951725"/>
                    </a:lnTo>
                    <a:lnTo>
                      <a:pt x="1903945" y="909307"/>
                    </a:lnTo>
                    <a:lnTo>
                      <a:pt x="1905000" y="866775"/>
                    </a:lnTo>
                    <a:lnTo>
                      <a:pt x="1904933" y="856135"/>
                    </a:lnTo>
                    <a:lnTo>
                      <a:pt x="1903364" y="813619"/>
                    </a:lnTo>
                    <a:lnTo>
                      <a:pt x="1899711" y="771229"/>
                    </a:lnTo>
                    <a:lnTo>
                      <a:pt x="1893988" y="729071"/>
                    </a:lnTo>
                    <a:lnTo>
                      <a:pt x="1886197" y="687251"/>
                    </a:lnTo>
                    <a:lnTo>
                      <a:pt x="1876370" y="645857"/>
                    </a:lnTo>
                    <a:lnTo>
                      <a:pt x="1864519" y="604999"/>
                    </a:lnTo>
                    <a:lnTo>
                      <a:pt x="1850683" y="564767"/>
                    </a:lnTo>
                    <a:lnTo>
                      <a:pt x="1834882" y="525262"/>
                    </a:lnTo>
                    <a:lnTo>
                      <a:pt x="1817166" y="486586"/>
                    </a:lnTo>
                    <a:lnTo>
                      <a:pt x="1797576" y="448826"/>
                    </a:lnTo>
                    <a:lnTo>
                      <a:pt x="1776153" y="412067"/>
                    </a:lnTo>
                    <a:lnTo>
                      <a:pt x="1752951" y="376405"/>
                    </a:lnTo>
                    <a:lnTo>
                      <a:pt x="1728027" y="341927"/>
                    </a:lnTo>
                    <a:lnTo>
                      <a:pt x="1701445" y="308711"/>
                    </a:lnTo>
                    <a:lnTo>
                      <a:pt x="1673259" y="276841"/>
                    </a:lnTo>
                    <a:lnTo>
                      <a:pt x="1643551" y="246395"/>
                    </a:lnTo>
                    <a:lnTo>
                      <a:pt x="1612382" y="217434"/>
                    </a:lnTo>
                    <a:lnTo>
                      <a:pt x="1579829" y="190047"/>
                    </a:lnTo>
                    <a:lnTo>
                      <a:pt x="1545974" y="164284"/>
                    </a:lnTo>
                    <a:lnTo>
                      <a:pt x="1510888" y="140217"/>
                    </a:lnTo>
                    <a:lnTo>
                      <a:pt x="1474671" y="117899"/>
                    </a:lnTo>
                    <a:lnTo>
                      <a:pt x="1437398" y="97383"/>
                    </a:lnTo>
                    <a:lnTo>
                      <a:pt x="1399166" y="78729"/>
                    </a:lnTo>
                    <a:lnTo>
                      <a:pt x="1360070" y="61961"/>
                    </a:lnTo>
                    <a:lnTo>
                      <a:pt x="1320189" y="47140"/>
                    </a:lnTo>
                    <a:lnTo>
                      <a:pt x="1279631" y="34290"/>
                    </a:lnTo>
                    <a:lnTo>
                      <a:pt x="1238491" y="23452"/>
                    </a:lnTo>
                    <a:lnTo>
                      <a:pt x="1196876" y="14637"/>
                    </a:lnTo>
                    <a:lnTo>
                      <a:pt x="1154870" y="7876"/>
                    </a:lnTo>
                    <a:lnTo>
                      <a:pt x="1112580" y="3191"/>
                    </a:lnTo>
                    <a:lnTo>
                      <a:pt x="1070120" y="584"/>
                    </a:lnTo>
                    <a:lnTo>
                      <a:pt x="1038225" y="0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826580" y="6524015"/>
                <a:ext cx="3223895" cy="2850515"/>
              </a:xfrm>
              <a:custGeom>
                <a:rect b="b" l="l" r="r" t="t"/>
                <a:pathLst>
                  <a:path extrusionOk="0" h="2850515" w="3223895">
                    <a:moveTo>
                      <a:pt x="1181849" y="816025"/>
                    </a:moveTo>
                    <a:lnTo>
                      <a:pt x="1176197" y="771448"/>
                    </a:lnTo>
                    <a:lnTo>
                      <a:pt x="1159040" y="729932"/>
                    </a:lnTo>
                    <a:lnTo>
                      <a:pt x="1131582" y="694372"/>
                    </a:lnTo>
                    <a:lnTo>
                      <a:pt x="477100" y="48920"/>
                    </a:lnTo>
                    <a:lnTo>
                      <a:pt x="441185" y="21818"/>
                    </a:lnTo>
                    <a:lnTo>
                      <a:pt x="399402" y="5130"/>
                    </a:lnTo>
                    <a:lnTo>
                      <a:pt x="354723" y="0"/>
                    </a:lnTo>
                    <a:lnTo>
                      <a:pt x="343433" y="596"/>
                    </a:lnTo>
                    <a:lnTo>
                      <a:pt x="299516" y="10363"/>
                    </a:lnTo>
                    <a:lnTo>
                      <a:pt x="259715" y="31343"/>
                    </a:lnTo>
                    <a:lnTo>
                      <a:pt x="226834" y="62039"/>
                    </a:lnTo>
                    <a:lnTo>
                      <a:pt x="203187" y="100317"/>
                    </a:lnTo>
                    <a:lnTo>
                      <a:pt x="4140" y="978293"/>
                    </a:lnTo>
                    <a:lnTo>
                      <a:pt x="0" y="1013663"/>
                    </a:lnTo>
                    <a:lnTo>
                      <a:pt x="508" y="1027950"/>
                    </a:lnTo>
                    <a:lnTo>
                      <a:pt x="9131" y="1069784"/>
                    </a:lnTo>
                    <a:lnTo>
                      <a:pt x="27927" y="1108125"/>
                    </a:lnTo>
                    <a:lnTo>
                      <a:pt x="55714" y="1140587"/>
                    </a:lnTo>
                    <a:lnTo>
                      <a:pt x="90728" y="1165059"/>
                    </a:lnTo>
                    <a:lnTo>
                      <a:pt x="130733" y="1180007"/>
                    </a:lnTo>
                    <a:lnTo>
                      <a:pt x="173215" y="1184490"/>
                    </a:lnTo>
                    <a:lnTo>
                      <a:pt x="180340" y="1184186"/>
                    </a:lnTo>
                    <a:lnTo>
                      <a:pt x="1051763" y="979703"/>
                    </a:lnTo>
                    <a:lnTo>
                      <a:pt x="1093698" y="963549"/>
                    </a:lnTo>
                    <a:lnTo>
                      <a:pt x="1129893" y="936967"/>
                    </a:lnTo>
                    <a:lnTo>
                      <a:pt x="1157859" y="901788"/>
                    </a:lnTo>
                    <a:lnTo>
                      <a:pt x="1175588" y="860513"/>
                    </a:lnTo>
                    <a:lnTo>
                      <a:pt x="1181849" y="816025"/>
                    </a:lnTo>
                    <a:close/>
                  </a:path>
                  <a:path extrusionOk="0" h="2850515" w="3223895">
                    <a:moveTo>
                      <a:pt x="3223272" y="2218055"/>
                    </a:moveTo>
                    <a:lnTo>
                      <a:pt x="3219183" y="2175535"/>
                    </a:lnTo>
                    <a:lnTo>
                      <a:pt x="3204616" y="2135378"/>
                    </a:lnTo>
                    <a:lnTo>
                      <a:pt x="3180473" y="2100135"/>
                    </a:lnTo>
                    <a:lnTo>
                      <a:pt x="3148292" y="2072043"/>
                    </a:lnTo>
                    <a:lnTo>
                      <a:pt x="2402357" y="1616938"/>
                    </a:lnTo>
                    <a:lnTo>
                      <a:pt x="2361209" y="1598891"/>
                    </a:lnTo>
                    <a:lnTo>
                      <a:pt x="2316772" y="1592287"/>
                    </a:lnTo>
                    <a:lnTo>
                      <a:pt x="2305481" y="1592503"/>
                    </a:lnTo>
                    <a:lnTo>
                      <a:pt x="2261324" y="1600771"/>
                    </a:lnTo>
                    <a:lnTo>
                      <a:pt x="2220874" y="1620342"/>
                    </a:lnTo>
                    <a:lnTo>
                      <a:pt x="2187003" y="1649857"/>
                    </a:lnTo>
                    <a:lnTo>
                      <a:pt x="2162073" y="1687233"/>
                    </a:lnTo>
                    <a:lnTo>
                      <a:pt x="2147836" y="1729854"/>
                    </a:lnTo>
                    <a:lnTo>
                      <a:pt x="2144826" y="1763420"/>
                    </a:lnTo>
                    <a:lnTo>
                      <a:pt x="2148471" y="2081618"/>
                    </a:lnTo>
                    <a:lnTo>
                      <a:pt x="612648" y="2099246"/>
                    </a:lnTo>
                    <a:lnTo>
                      <a:pt x="615911" y="2382507"/>
                    </a:lnTo>
                    <a:lnTo>
                      <a:pt x="2151723" y="2364879"/>
                    </a:lnTo>
                    <a:lnTo>
                      <a:pt x="2155380" y="2682583"/>
                    </a:lnTo>
                    <a:lnTo>
                      <a:pt x="2161819" y="2727109"/>
                    </a:lnTo>
                    <a:lnTo>
                      <a:pt x="2179739" y="2768371"/>
                    </a:lnTo>
                    <a:lnTo>
                      <a:pt x="2207869" y="2803474"/>
                    </a:lnTo>
                    <a:lnTo>
                      <a:pt x="2244255" y="2829928"/>
                    </a:lnTo>
                    <a:lnTo>
                      <a:pt x="2286304" y="2845879"/>
                    </a:lnTo>
                    <a:lnTo>
                      <a:pt x="2319782" y="2850248"/>
                    </a:lnTo>
                    <a:lnTo>
                      <a:pt x="2331097" y="2850210"/>
                    </a:lnTo>
                    <a:lnTo>
                      <a:pt x="2375433" y="2842603"/>
                    </a:lnTo>
                    <a:lnTo>
                      <a:pt x="2416213" y="2823591"/>
                    </a:lnTo>
                    <a:lnTo>
                      <a:pt x="3145498" y="2355342"/>
                    </a:lnTo>
                    <a:lnTo>
                      <a:pt x="3183026" y="2322652"/>
                    </a:lnTo>
                    <a:lnTo>
                      <a:pt x="3206356" y="2286863"/>
                    </a:lnTo>
                    <a:lnTo>
                      <a:pt x="3219996" y="2246376"/>
                    </a:lnTo>
                    <a:lnTo>
                      <a:pt x="3222891" y="2225179"/>
                    </a:lnTo>
                    <a:lnTo>
                      <a:pt x="3223272" y="2218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</p:grpSp>
        <p:sp>
          <p:nvSpPr>
            <p:cNvPr id="672" name="Google Shape;672;p37"/>
            <p:cNvSpPr/>
            <p:nvPr/>
          </p:nvSpPr>
          <p:spPr>
            <a:xfrm>
              <a:off x="1768399" y="3005455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3676705" y="2977723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702980" y="4170682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4409790" y="4139710"/>
              <a:ext cx="218052" cy="15832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1000"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7"/>
            <p:cNvSpPr txBox="1"/>
            <p:nvPr/>
          </p:nvSpPr>
          <p:spPr>
            <a:xfrm>
              <a:off x="2419096" y="4397285"/>
              <a:ext cx="391200" cy="1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400">
                  <a:latin typeface="Verdana"/>
                  <a:ea typeface="Verdana"/>
                  <a:cs typeface="Verdana"/>
                  <a:sym typeface="Verdana"/>
                </a:rPr>
                <a:t>Matching</a:t>
              </a:r>
              <a:endParaRPr sz="4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77" name="Google Shape;677;p37"/>
            <p:cNvSpPr txBox="1"/>
            <p:nvPr/>
          </p:nvSpPr>
          <p:spPr>
            <a:xfrm>
              <a:off x="4097753" y="4389483"/>
              <a:ext cx="391200" cy="1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3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 sz="500">
                  <a:latin typeface="Verdana"/>
                  <a:ea typeface="Verdana"/>
                  <a:cs typeface="Verdana"/>
                  <a:sym typeface="Verdana"/>
                </a:rPr>
                <a:t>Map</a:t>
              </a:r>
              <a:endParaRPr sz="5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78" name="Google Shape;678;p37"/>
          <p:cNvSpPr txBox="1"/>
          <p:nvPr/>
        </p:nvSpPr>
        <p:spPr>
          <a:xfrm>
            <a:off x="1618225" y="1353975"/>
            <a:ext cx="3964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lang="iw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Took top k images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lang="iw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By majority vote we choose the building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79" name="Google Shape;679;p37"/>
          <p:cNvPicPr preferRelativeResize="0"/>
          <p:nvPr/>
        </p:nvPicPr>
        <p:blipFill rotWithShape="1">
          <a:blip r:embed="rId3">
            <a:alphaModFix/>
          </a:blip>
          <a:srcRect b="15002" l="107095" r="-122461" t="-30315"/>
          <a:stretch/>
        </p:blipFill>
        <p:spPr>
          <a:xfrm>
            <a:off x="5698800" y="1570250"/>
            <a:ext cx="3340800" cy="3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37"/>
          <p:cNvGrpSpPr/>
          <p:nvPr/>
        </p:nvGrpSpPr>
        <p:grpSpPr>
          <a:xfrm>
            <a:off x="2788050" y="1972626"/>
            <a:ext cx="2910837" cy="3122524"/>
            <a:chOff x="2977100" y="1972626"/>
            <a:chExt cx="2910837" cy="3122524"/>
          </a:xfrm>
        </p:grpSpPr>
        <p:pic>
          <p:nvPicPr>
            <p:cNvPr id="681" name="Google Shape;681;p37" title="Graph template vector illustration | Public domain vectors"/>
            <p:cNvPicPr preferRelativeResize="0"/>
            <p:nvPr/>
          </p:nvPicPr>
          <p:blipFill rotWithShape="1">
            <a:blip r:embed="rId4">
              <a:alphaModFix/>
            </a:blip>
            <a:srcRect b="41342" l="44879" r="0" t="0"/>
            <a:stretch/>
          </p:blipFill>
          <p:spPr>
            <a:xfrm>
              <a:off x="2977100" y="1972626"/>
              <a:ext cx="2910738" cy="312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86324" y="2115174"/>
              <a:ext cx="474775" cy="1054597"/>
            </a:xfrm>
            <a:prstGeom prst="rect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83" name="Google Shape;683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05126" y="3057634"/>
              <a:ext cx="474775" cy="1054582"/>
            </a:xfrm>
            <a:prstGeom prst="rect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84" name="Google Shape;684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43925" y="3532431"/>
              <a:ext cx="885299" cy="398544"/>
            </a:xfrm>
            <a:prstGeom prst="rect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85" name="Google Shape;685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07950" y="3364251"/>
              <a:ext cx="474775" cy="1054551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86" name="Google Shape;686;p37"/>
            <p:cNvSpPr/>
            <p:nvPr/>
          </p:nvSpPr>
          <p:spPr>
            <a:xfrm>
              <a:off x="4497975" y="2026000"/>
              <a:ext cx="1389900" cy="32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>
                  <a:latin typeface="Calibri"/>
                  <a:ea typeface="Calibri"/>
                  <a:cs typeface="Calibri"/>
                  <a:sym typeface="Calibri"/>
                </a:rPr>
                <a:t>User Input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4498038" y="2407200"/>
              <a:ext cx="1389900" cy="32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">
                  <a:latin typeface="Calibri"/>
                  <a:ea typeface="Calibri"/>
                  <a:cs typeface="Calibri"/>
                  <a:sym typeface="Calibri"/>
                </a:rPr>
                <a:t>Good Ref. in DB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4497975" y="2788400"/>
              <a:ext cx="1389900" cy="329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w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Bad </a:t>
              </a:r>
              <a:r>
                <a:rPr lang="iw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Ref. in DB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89" name="Google Shape;68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8575" y="1638675"/>
            <a:ext cx="3184150" cy="3182225"/>
          </a:xfrm>
          <a:prstGeom prst="flowChartDecision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259841" y="1070190"/>
            <a:ext cx="2569648" cy="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400"/>
              <a:t>The Problem</a:t>
            </a:r>
            <a:endParaRPr sz="3400"/>
          </a:p>
        </p:txBody>
      </p:sp>
      <p:sp>
        <p:nvSpPr>
          <p:cNvPr id="116" name="Google Shape;116;p20"/>
          <p:cNvSpPr/>
          <p:nvPr/>
        </p:nvSpPr>
        <p:spPr>
          <a:xfrm>
            <a:off x="2825210" y="1822797"/>
            <a:ext cx="2022658" cy="47566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5542527" y="1658776"/>
            <a:ext cx="3182100" cy="3182100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596325" y="1963225"/>
            <a:ext cx="37407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Imagine being a freshman at Ben-Gurion University, stepping onto campus with excitement and anticipation,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only to find yourself lost in a maze of buildings, unsure of where your next class is located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0" title="Question Mark Character Images | Free Photos, PNG Stickers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175" y="3216800"/>
            <a:ext cx="1743900" cy="1743900"/>
          </a:xfrm>
          <a:prstGeom prst="flowChartDecision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38"/>
          <p:cNvGrpSpPr/>
          <p:nvPr/>
        </p:nvGrpSpPr>
        <p:grpSpPr>
          <a:xfrm>
            <a:off x="6316598" y="6"/>
            <a:ext cx="2822151" cy="2863889"/>
            <a:chOff x="12640780" y="12"/>
            <a:chExt cx="5647690" cy="5734660"/>
          </a:xfrm>
        </p:grpSpPr>
        <p:sp>
          <p:nvSpPr>
            <p:cNvPr id="695" name="Google Shape;695;p38"/>
            <p:cNvSpPr/>
            <p:nvPr/>
          </p:nvSpPr>
          <p:spPr>
            <a:xfrm>
              <a:off x="16373094" y="2795257"/>
              <a:ext cx="1915159" cy="2939415"/>
            </a:xfrm>
            <a:custGeom>
              <a:rect b="b" l="l" r="r" t="t"/>
              <a:pathLst>
                <a:path extrusionOk="0" h="2939415" w="1915159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12640780" y="12"/>
              <a:ext cx="5647690" cy="4629150"/>
            </a:xfrm>
            <a:custGeom>
              <a:rect b="b" l="l" r="r" t="t"/>
              <a:pathLst>
                <a:path extrusionOk="0" h="4629150" w="564769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extrusionOk="0" h="4629150" w="564769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697" name="Google Shape;697;p38"/>
          <p:cNvSpPr/>
          <p:nvPr/>
        </p:nvSpPr>
        <p:spPr>
          <a:xfrm>
            <a:off x="7526001" y="3333387"/>
            <a:ext cx="1612900" cy="1806257"/>
          </a:xfrm>
          <a:custGeom>
            <a:rect b="b" l="l" r="r" t="t"/>
            <a:pathLst>
              <a:path extrusionOk="0" h="3612515" w="3225800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98" name="Google Shape;698;p38"/>
          <p:cNvSpPr/>
          <p:nvPr/>
        </p:nvSpPr>
        <p:spPr>
          <a:xfrm>
            <a:off x="7923980" y="407354"/>
            <a:ext cx="1214661" cy="1310019"/>
          </a:xfrm>
          <a:custGeom>
            <a:rect b="b" l="l" r="r" t="t"/>
            <a:pathLst>
              <a:path extrusionOk="0" h="2623185" w="2430780">
                <a:moveTo>
                  <a:pt x="2430499" y="0"/>
                </a:moveTo>
                <a:lnTo>
                  <a:pt x="0" y="2430433"/>
                </a:lnTo>
                <a:lnTo>
                  <a:pt x="194818" y="2622660"/>
                </a:lnTo>
                <a:lnTo>
                  <a:pt x="2430499" y="386907"/>
                </a:lnTo>
                <a:lnTo>
                  <a:pt x="2430499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699" name="Google Shape;699;p38"/>
          <p:cNvPicPr preferRelativeResize="0"/>
          <p:nvPr/>
        </p:nvPicPr>
        <p:blipFill rotWithShape="1">
          <a:blip r:embed="rId3">
            <a:alphaModFix/>
          </a:blip>
          <a:srcRect b="2963" l="0" r="0" t="2972"/>
          <a:stretch/>
        </p:blipFill>
        <p:spPr>
          <a:xfrm>
            <a:off x="5799250" y="1631171"/>
            <a:ext cx="3184200" cy="3182100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700" name="Google Shape;700;p38"/>
          <p:cNvSpPr txBox="1"/>
          <p:nvPr>
            <p:ph type="title"/>
          </p:nvPr>
        </p:nvSpPr>
        <p:spPr>
          <a:xfrm>
            <a:off x="1930825" y="469800"/>
            <a:ext cx="3339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600"/>
              <a:t>WebApp - Streamlit.io</a:t>
            </a:r>
            <a:endParaRPr sz="2600"/>
          </a:p>
        </p:txBody>
      </p:sp>
      <p:sp>
        <p:nvSpPr>
          <p:cNvPr id="701" name="Google Shape;701;p38"/>
          <p:cNvSpPr/>
          <p:nvPr/>
        </p:nvSpPr>
        <p:spPr>
          <a:xfrm>
            <a:off x="3164243" y="1278302"/>
            <a:ext cx="2024062" cy="4762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702" name="Google Shape;702;p38"/>
          <p:cNvGrpSpPr/>
          <p:nvPr/>
        </p:nvGrpSpPr>
        <p:grpSpPr>
          <a:xfrm>
            <a:off x="0" y="342614"/>
            <a:ext cx="1930828" cy="4794866"/>
            <a:chOff x="0" y="686051"/>
            <a:chExt cx="3863975" cy="9601253"/>
          </a:xfrm>
        </p:grpSpPr>
        <p:sp>
          <p:nvSpPr>
            <p:cNvPr id="703" name="Google Shape;703;p38"/>
            <p:cNvSpPr/>
            <p:nvPr/>
          </p:nvSpPr>
          <p:spPr>
            <a:xfrm>
              <a:off x="0" y="686051"/>
              <a:ext cx="2930525" cy="5860415"/>
            </a:xfrm>
            <a:custGeom>
              <a:rect b="b" l="l" r="r" t="t"/>
              <a:pathLst>
                <a:path extrusionOk="0" h="5860415" w="293052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0" y="6216954"/>
              <a:ext cx="3863975" cy="4070350"/>
            </a:xfrm>
            <a:custGeom>
              <a:rect b="b" l="l" r="r" t="t"/>
              <a:pathLst>
                <a:path extrusionOk="0" h="4070350" w="3863975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705" name="Google Shape;705;p38"/>
          <p:cNvSpPr txBox="1"/>
          <p:nvPr/>
        </p:nvSpPr>
        <p:spPr>
          <a:xfrm>
            <a:off x="1930825" y="1914375"/>
            <a:ext cx="39645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-"/>
            </a:pPr>
            <a:r>
              <a:rPr lang="iw" sz="15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https://streamlit.io/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-"/>
            </a:pPr>
            <a:r>
              <a:rPr lang="iw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Easy to Use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-"/>
            </a:pPr>
            <a:r>
              <a:rPr lang="iw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Best for Phone and Computer use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-"/>
            </a:pPr>
            <a:r>
              <a:rPr lang="iw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Easy to Program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-"/>
            </a:pPr>
            <a:r>
              <a:rPr lang="iw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Based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5558" y="3106450"/>
            <a:ext cx="3029855" cy="17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9"/>
          <p:cNvSpPr/>
          <p:nvPr/>
        </p:nvSpPr>
        <p:spPr>
          <a:xfrm>
            <a:off x="1643452" y="0"/>
            <a:ext cx="1693004" cy="846045"/>
          </a:xfrm>
          <a:custGeom>
            <a:rect b="b" l="l" r="r" t="t"/>
            <a:pathLst>
              <a:path extrusionOk="0" h="1694180" w="3388359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712" name="Google Shape;712;p39"/>
          <p:cNvGrpSpPr/>
          <p:nvPr/>
        </p:nvGrpSpPr>
        <p:grpSpPr>
          <a:xfrm>
            <a:off x="0" y="1576803"/>
            <a:ext cx="892824" cy="1736441"/>
            <a:chOff x="0" y="3157500"/>
            <a:chExt cx="1786889" cy="3477170"/>
          </a:xfrm>
        </p:grpSpPr>
        <p:sp>
          <p:nvSpPr>
            <p:cNvPr id="713" name="Google Shape;713;p39"/>
            <p:cNvSpPr/>
            <p:nvPr/>
          </p:nvSpPr>
          <p:spPr>
            <a:xfrm>
              <a:off x="0" y="3695255"/>
              <a:ext cx="1786889" cy="2939415"/>
            </a:xfrm>
            <a:custGeom>
              <a:rect b="b" l="l" r="r" t="t"/>
              <a:pathLst>
                <a:path extrusionOk="0" h="2939415" w="1786889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0" y="3157500"/>
              <a:ext cx="681355" cy="1314450"/>
            </a:xfrm>
            <a:custGeom>
              <a:rect b="b" l="l" r="r" t="t"/>
              <a:pathLst>
                <a:path extrusionOk="0" h="1314450" w="681355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715" name="Google Shape;715;p39"/>
          <p:cNvGrpSpPr/>
          <p:nvPr/>
        </p:nvGrpSpPr>
        <p:grpSpPr>
          <a:xfrm>
            <a:off x="0" y="0"/>
            <a:ext cx="4255006" cy="5137538"/>
            <a:chOff x="0" y="0"/>
            <a:chExt cx="8515921" cy="10287762"/>
          </a:xfrm>
        </p:grpSpPr>
        <p:sp>
          <p:nvSpPr>
            <p:cNvPr id="716" name="Google Shape;716;p39"/>
            <p:cNvSpPr/>
            <p:nvPr/>
          </p:nvSpPr>
          <p:spPr>
            <a:xfrm>
              <a:off x="2067496" y="1715008"/>
              <a:ext cx="6448425" cy="6448425"/>
            </a:xfrm>
            <a:custGeom>
              <a:rect b="b" l="l" r="r" t="t"/>
              <a:pathLst>
                <a:path extrusionOk="0" h="6448425" w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5477497" y="5512498"/>
              <a:ext cx="2990850" cy="2990850"/>
            </a:xfrm>
            <a:custGeom>
              <a:rect b="b" l="l" r="r" t="t"/>
              <a:pathLst>
                <a:path extrusionOk="0" h="2990850" w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718" name="Google Shape;718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232019"/>
              <a:ext cx="5320563" cy="505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4753495" cy="4615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0" name="Google Shape;720;p39"/>
          <p:cNvSpPr txBox="1"/>
          <p:nvPr>
            <p:ph type="title"/>
          </p:nvPr>
        </p:nvSpPr>
        <p:spPr>
          <a:xfrm>
            <a:off x="4735370" y="507468"/>
            <a:ext cx="3607153" cy="395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500"/>
              <a:t>Real-World Applications</a:t>
            </a:r>
            <a:endParaRPr sz="2500"/>
          </a:p>
        </p:txBody>
      </p:sp>
      <p:sp>
        <p:nvSpPr>
          <p:cNvPr id="721" name="Google Shape;721;p39"/>
          <p:cNvSpPr/>
          <p:nvPr/>
        </p:nvSpPr>
        <p:spPr>
          <a:xfrm>
            <a:off x="4720372" y="1283921"/>
            <a:ext cx="1784698" cy="47566"/>
          </a:xfrm>
          <a:custGeom>
            <a:rect b="b" l="l" r="r" t="t"/>
            <a:pathLst>
              <a:path extrusionOk="0" h="95250" w="3571875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22" name="Google Shape;722;p39"/>
          <p:cNvSpPr txBox="1"/>
          <p:nvPr/>
        </p:nvSpPr>
        <p:spPr>
          <a:xfrm>
            <a:off x="4741319" y="1425434"/>
            <a:ext cx="34128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311150" lvl="0" marL="457200" marR="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-"/>
            </a:pPr>
            <a:r>
              <a:rPr lang="iw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Integrate with BGU student App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-"/>
            </a:pPr>
            <a:r>
              <a:rPr lang="iw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Offer the app for hospitals and large public facilities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-"/>
            </a:pPr>
            <a:r>
              <a:rPr lang="iw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Lost Student App's technology can be extended into many sectors like robotics, military, healthcare, and more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3" name="Google Shape;723;p39" title="File:לוגו אוניברסיטת בן גוריון.PN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876" y="3523884"/>
            <a:ext cx="2118125" cy="10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0"/>
          <p:cNvSpPr/>
          <p:nvPr/>
        </p:nvSpPr>
        <p:spPr>
          <a:xfrm>
            <a:off x="1643452" y="0"/>
            <a:ext cx="1693004" cy="846045"/>
          </a:xfrm>
          <a:custGeom>
            <a:rect b="b" l="l" r="r" t="t"/>
            <a:pathLst>
              <a:path extrusionOk="0" h="1694180" w="3388359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729" name="Google Shape;729;p40"/>
          <p:cNvGrpSpPr/>
          <p:nvPr/>
        </p:nvGrpSpPr>
        <p:grpSpPr>
          <a:xfrm>
            <a:off x="0" y="1576803"/>
            <a:ext cx="892824" cy="1736441"/>
            <a:chOff x="0" y="3157500"/>
            <a:chExt cx="1786889" cy="3477170"/>
          </a:xfrm>
        </p:grpSpPr>
        <p:sp>
          <p:nvSpPr>
            <p:cNvPr id="730" name="Google Shape;730;p40"/>
            <p:cNvSpPr/>
            <p:nvPr/>
          </p:nvSpPr>
          <p:spPr>
            <a:xfrm>
              <a:off x="0" y="3695255"/>
              <a:ext cx="1786889" cy="2939415"/>
            </a:xfrm>
            <a:custGeom>
              <a:rect b="b" l="l" r="r" t="t"/>
              <a:pathLst>
                <a:path extrusionOk="0" h="2939415" w="1786889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0" y="3157500"/>
              <a:ext cx="681355" cy="1314450"/>
            </a:xfrm>
            <a:custGeom>
              <a:rect b="b" l="l" r="r" t="t"/>
              <a:pathLst>
                <a:path extrusionOk="0" h="1314450" w="681355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732" name="Google Shape;732;p40"/>
          <p:cNvGrpSpPr/>
          <p:nvPr/>
        </p:nvGrpSpPr>
        <p:grpSpPr>
          <a:xfrm>
            <a:off x="0" y="0"/>
            <a:ext cx="4255006" cy="5137538"/>
            <a:chOff x="0" y="0"/>
            <a:chExt cx="8515921" cy="10287762"/>
          </a:xfrm>
        </p:grpSpPr>
        <p:sp>
          <p:nvSpPr>
            <p:cNvPr id="733" name="Google Shape;733;p40"/>
            <p:cNvSpPr/>
            <p:nvPr/>
          </p:nvSpPr>
          <p:spPr>
            <a:xfrm>
              <a:off x="2067496" y="1714995"/>
              <a:ext cx="6448425" cy="6448425"/>
            </a:xfrm>
            <a:custGeom>
              <a:rect b="b" l="l" r="r" t="t"/>
              <a:pathLst>
                <a:path extrusionOk="0" h="6448425" w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5477497" y="5512498"/>
              <a:ext cx="2990850" cy="2990850"/>
            </a:xfrm>
            <a:custGeom>
              <a:rect b="b" l="l" r="r" t="t"/>
              <a:pathLst>
                <a:path extrusionOk="0" h="2990850" w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735" name="Google Shape;73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232019"/>
              <a:ext cx="5320563" cy="505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4753495" cy="4615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7" name="Google Shape;737;p40"/>
          <p:cNvSpPr txBox="1"/>
          <p:nvPr/>
        </p:nvSpPr>
        <p:spPr>
          <a:xfrm>
            <a:off x="4741320" y="1425441"/>
            <a:ext cx="32547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311150" lvl="0" marL="45720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rebuchet MS"/>
              <a:buChar char="-"/>
            </a:pP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 the UI</a:t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rebuchet MS"/>
              <a:buChar char="-"/>
            </a:pP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Shorten computation time</a:t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rebuchet MS"/>
              <a:buChar char="-"/>
            </a:pP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Integrate with BGU app</a:t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000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rebuchet MS"/>
              <a:buChar char="-"/>
            </a:pP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Integrate the app with google maps</a:t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8" name="Google Shape;738;p40"/>
          <p:cNvSpPr txBox="1"/>
          <p:nvPr>
            <p:ph type="title"/>
          </p:nvPr>
        </p:nvSpPr>
        <p:spPr>
          <a:xfrm>
            <a:off x="791002" y="516982"/>
            <a:ext cx="75621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394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Future Directions</a:t>
            </a:r>
            <a:endParaRPr/>
          </a:p>
        </p:txBody>
      </p:sp>
      <p:sp>
        <p:nvSpPr>
          <p:cNvPr id="739" name="Google Shape;739;p40"/>
          <p:cNvSpPr/>
          <p:nvPr/>
        </p:nvSpPr>
        <p:spPr>
          <a:xfrm>
            <a:off x="4720372" y="1283921"/>
            <a:ext cx="1784698" cy="47566"/>
          </a:xfrm>
          <a:custGeom>
            <a:rect b="b" l="l" r="r" t="t"/>
            <a:pathLst>
              <a:path extrusionOk="0" h="95250" w="3571875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41"/>
          <p:cNvGrpSpPr/>
          <p:nvPr/>
        </p:nvGrpSpPr>
        <p:grpSpPr>
          <a:xfrm>
            <a:off x="5681946" y="0"/>
            <a:ext cx="1737391" cy="963692"/>
            <a:chOff x="11371783" y="0"/>
            <a:chExt cx="3477196" cy="1929764"/>
          </a:xfrm>
        </p:grpSpPr>
        <p:sp>
          <p:nvSpPr>
            <p:cNvPr id="745" name="Google Shape;745;p41"/>
            <p:cNvSpPr/>
            <p:nvPr/>
          </p:nvSpPr>
          <p:spPr>
            <a:xfrm>
              <a:off x="11907024" y="0"/>
              <a:ext cx="2941955" cy="1929764"/>
            </a:xfrm>
            <a:custGeom>
              <a:rect b="b" l="l" r="r" t="t"/>
              <a:pathLst>
                <a:path extrusionOk="0" h="1929764" w="2941955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11371783" y="0"/>
              <a:ext cx="1454785" cy="824230"/>
            </a:xfrm>
            <a:custGeom>
              <a:rect b="b" l="l" r="r" t="t"/>
              <a:pathLst>
                <a:path extrusionOk="0" h="824230" w="1454784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747" name="Google Shape;747;p41"/>
          <p:cNvGrpSpPr/>
          <p:nvPr/>
        </p:nvGrpSpPr>
        <p:grpSpPr>
          <a:xfrm>
            <a:off x="0" y="0"/>
            <a:ext cx="3370919" cy="3724890"/>
            <a:chOff x="0" y="0"/>
            <a:chExt cx="6746519" cy="7458977"/>
          </a:xfrm>
        </p:grpSpPr>
        <p:sp>
          <p:nvSpPr>
            <p:cNvPr id="748" name="Google Shape;748;p41"/>
            <p:cNvSpPr/>
            <p:nvPr/>
          </p:nvSpPr>
          <p:spPr>
            <a:xfrm>
              <a:off x="5334279" y="0"/>
              <a:ext cx="1412240" cy="1219200"/>
            </a:xfrm>
            <a:custGeom>
              <a:rect b="b" l="l" r="r" t="t"/>
              <a:pathLst>
                <a:path extrusionOk="0" h="1219200" w="141224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2881782" y="605561"/>
              <a:ext cx="3476625" cy="3476625"/>
            </a:xfrm>
            <a:custGeom>
              <a:rect b="b" l="l" r="r" t="t"/>
              <a:pathLst>
                <a:path extrusionOk="0" h="3476625" w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0" y="1010552"/>
              <a:ext cx="4470400" cy="6448425"/>
            </a:xfrm>
            <a:custGeom>
              <a:rect b="b" l="l" r="r" t="t"/>
              <a:pathLst>
                <a:path extrusionOk="0" h="6448425" w="4470400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751" name="Google Shape;751;p41"/>
          <p:cNvSpPr txBox="1"/>
          <p:nvPr/>
        </p:nvSpPr>
        <p:spPr>
          <a:xfrm>
            <a:off x="2055868" y="1930334"/>
            <a:ext cx="5018400" cy="1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We </a:t>
            </a:r>
            <a:r>
              <a:rPr lang="iw" sz="13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solved</a:t>
            </a: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a Real Life problem</a:t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We </a:t>
            </a:r>
            <a:r>
              <a:rPr lang="iw" sz="13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used</a:t>
            </a: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a cross platform App and Computer Vision Algorithms</a:t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We </a:t>
            </a:r>
            <a:r>
              <a:rPr lang="iw" sz="13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enjoyed </a:t>
            </a: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the process of learning</a:t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Now it’s time for </a:t>
            </a:r>
            <a:r>
              <a:rPr b="1" lang="iw" sz="13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</a:t>
            </a: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to use the app: </a:t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“Embark on a seamless journey through campus with the Lost Student App, your trusted companion for effortless navigation and image-based localization.”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2" name="Google Shape;752;p41"/>
          <p:cNvSpPr/>
          <p:nvPr/>
        </p:nvSpPr>
        <p:spPr>
          <a:xfrm>
            <a:off x="6637554" y="0"/>
            <a:ext cx="2500164" cy="2661492"/>
          </a:xfrm>
          <a:custGeom>
            <a:rect b="b" l="l" r="r" t="t"/>
            <a:pathLst>
              <a:path extrusionOk="0" h="5329555" w="5003800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53" name="Google Shape;753;p41"/>
          <p:cNvSpPr/>
          <p:nvPr/>
        </p:nvSpPr>
        <p:spPr>
          <a:xfrm>
            <a:off x="282892" y="0"/>
            <a:ext cx="2166068" cy="1081974"/>
          </a:xfrm>
          <a:custGeom>
            <a:rect b="b" l="l" r="r" t="t"/>
            <a:pathLst>
              <a:path extrusionOk="0" h="2166620" w="4335145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54" name="Google Shape;754;p41"/>
          <p:cNvSpPr txBox="1"/>
          <p:nvPr>
            <p:ph type="title"/>
          </p:nvPr>
        </p:nvSpPr>
        <p:spPr>
          <a:xfrm>
            <a:off x="3288378" y="1036398"/>
            <a:ext cx="2521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700"/>
              <a:t>Conclusion</a:t>
            </a:r>
            <a:endParaRPr sz="3700"/>
          </a:p>
        </p:txBody>
      </p:sp>
      <p:sp>
        <p:nvSpPr>
          <p:cNvPr id="755" name="Google Shape;755;p41"/>
          <p:cNvSpPr/>
          <p:nvPr/>
        </p:nvSpPr>
        <p:spPr>
          <a:xfrm>
            <a:off x="3587246" y="1836426"/>
            <a:ext cx="1957388" cy="47625"/>
          </a:xfrm>
          <a:custGeom>
            <a:rect b="b" l="l" r="r" t="t"/>
            <a:pathLst>
              <a:path extrusionOk="0" h="95250" w="3914775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2"/>
          <p:cNvSpPr/>
          <p:nvPr/>
        </p:nvSpPr>
        <p:spPr>
          <a:xfrm>
            <a:off x="5577504" y="1114877"/>
            <a:ext cx="3560195" cy="3220237"/>
          </a:xfrm>
          <a:custGeom>
            <a:rect b="b" l="l" r="r" t="t"/>
            <a:pathLst>
              <a:path extrusionOk="0" h="6448425" w="7125334">
                <a:moveTo>
                  <a:pt x="2941358" y="3780802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58" y="5519115"/>
                </a:lnTo>
                <a:lnTo>
                  <a:pt x="2941358" y="3780802"/>
                </a:lnTo>
                <a:close/>
              </a:path>
              <a:path extrusionOk="0" h="6448425" w="7125334">
                <a:moveTo>
                  <a:pt x="7125284" y="1241806"/>
                </a:moveTo>
                <a:lnTo>
                  <a:pt x="5883935" y="0"/>
                </a:lnTo>
                <a:lnTo>
                  <a:pt x="2659799" y="3225457"/>
                </a:lnTo>
                <a:lnTo>
                  <a:pt x="5883948" y="6448412"/>
                </a:lnTo>
                <a:lnTo>
                  <a:pt x="7125284" y="5207584"/>
                </a:lnTo>
                <a:lnTo>
                  <a:pt x="7125284" y="1241806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61" name="Google Shape;761;p42"/>
          <p:cNvSpPr/>
          <p:nvPr/>
        </p:nvSpPr>
        <p:spPr>
          <a:xfrm>
            <a:off x="4947818" y="1621750"/>
            <a:ext cx="1547056" cy="1697481"/>
          </a:xfrm>
          <a:custGeom>
            <a:rect b="b" l="l" r="r" t="t"/>
            <a:pathLst>
              <a:path extrusionOk="0" h="3399154" w="3096259">
                <a:moveTo>
                  <a:pt x="2990786" y="192227"/>
                </a:moveTo>
                <a:lnTo>
                  <a:pt x="2798635" y="0"/>
                </a:lnTo>
                <a:lnTo>
                  <a:pt x="0" y="2796121"/>
                </a:lnTo>
                <a:lnTo>
                  <a:pt x="194716" y="2990850"/>
                </a:lnTo>
                <a:lnTo>
                  <a:pt x="2990786" y="192227"/>
                </a:lnTo>
                <a:close/>
              </a:path>
              <a:path extrusionOk="0" h="3399154" w="3096259">
                <a:moveTo>
                  <a:pt x="3096069" y="1660283"/>
                </a:moveTo>
                <a:lnTo>
                  <a:pt x="2463304" y="1027493"/>
                </a:lnTo>
                <a:lnTo>
                  <a:pt x="724992" y="2765806"/>
                </a:lnTo>
                <a:lnTo>
                  <a:pt x="1357782" y="3398596"/>
                </a:lnTo>
                <a:lnTo>
                  <a:pt x="3096069" y="1660283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62" name="Google Shape;762;p42"/>
          <p:cNvSpPr/>
          <p:nvPr/>
        </p:nvSpPr>
        <p:spPr>
          <a:xfrm>
            <a:off x="4569328" y="541831"/>
            <a:ext cx="885210" cy="884733"/>
          </a:xfrm>
          <a:custGeom>
            <a:rect b="b" l="l" r="r" t="t"/>
            <a:pathLst>
              <a:path extrusionOk="0" h="1771650" w="1771650">
                <a:moveTo>
                  <a:pt x="884567" y="0"/>
                </a:moveTo>
                <a:lnTo>
                  <a:pt x="0" y="884580"/>
                </a:lnTo>
                <a:lnTo>
                  <a:pt x="884567" y="1771650"/>
                </a:lnTo>
                <a:lnTo>
                  <a:pt x="1771650" y="884580"/>
                </a:lnTo>
                <a:lnTo>
                  <a:pt x="884567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63" name="Google Shape;763;p42"/>
          <p:cNvSpPr/>
          <p:nvPr/>
        </p:nvSpPr>
        <p:spPr>
          <a:xfrm>
            <a:off x="6549224" y="541830"/>
            <a:ext cx="1875757" cy="884733"/>
          </a:xfrm>
          <a:custGeom>
            <a:rect b="b" l="l" r="r" t="t"/>
            <a:pathLst>
              <a:path extrusionOk="0" h="1771650" w="3754119">
                <a:moveTo>
                  <a:pt x="1771650" y="884580"/>
                </a:moveTo>
                <a:lnTo>
                  <a:pt x="884555" y="0"/>
                </a:lnTo>
                <a:lnTo>
                  <a:pt x="0" y="884580"/>
                </a:lnTo>
                <a:lnTo>
                  <a:pt x="884555" y="1771650"/>
                </a:lnTo>
                <a:lnTo>
                  <a:pt x="1771650" y="884580"/>
                </a:lnTo>
                <a:close/>
              </a:path>
              <a:path extrusionOk="0" h="1771650" w="3754119">
                <a:moveTo>
                  <a:pt x="3754120" y="884580"/>
                </a:moveTo>
                <a:lnTo>
                  <a:pt x="2868295" y="0"/>
                </a:lnTo>
                <a:lnTo>
                  <a:pt x="1982470" y="884580"/>
                </a:lnTo>
                <a:lnTo>
                  <a:pt x="2868295" y="1771650"/>
                </a:lnTo>
                <a:lnTo>
                  <a:pt x="3754120" y="88458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64" name="Google Shape;764;p42"/>
          <p:cNvSpPr/>
          <p:nvPr/>
        </p:nvSpPr>
        <p:spPr>
          <a:xfrm>
            <a:off x="5558638" y="541831"/>
            <a:ext cx="885210" cy="884733"/>
          </a:xfrm>
          <a:custGeom>
            <a:rect b="b" l="l" r="r" t="t"/>
            <a:pathLst>
              <a:path extrusionOk="0" h="1771650" w="1771650">
                <a:moveTo>
                  <a:pt x="887082" y="0"/>
                </a:moveTo>
                <a:lnTo>
                  <a:pt x="0" y="884580"/>
                </a:lnTo>
                <a:lnTo>
                  <a:pt x="887082" y="1771650"/>
                </a:lnTo>
                <a:lnTo>
                  <a:pt x="1771599" y="884580"/>
                </a:lnTo>
                <a:lnTo>
                  <a:pt x="887082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65" name="Google Shape;765;p42"/>
          <p:cNvSpPr txBox="1"/>
          <p:nvPr>
            <p:ph type="title"/>
          </p:nvPr>
        </p:nvSpPr>
        <p:spPr>
          <a:xfrm>
            <a:off x="1123148" y="898451"/>
            <a:ext cx="3033828" cy="1005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6500"/>
              <a:t>Thanks!</a:t>
            </a:r>
            <a:endParaRPr sz="6500"/>
          </a:p>
        </p:txBody>
      </p:sp>
      <p:sp>
        <p:nvSpPr>
          <p:cNvPr id="766" name="Google Shape;766;p42"/>
          <p:cNvSpPr/>
          <p:nvPr/>
        </p:nvSpPr>
        <p:spPr>
          <a:xfrm>
            <a:off x="1142968" y="2165433"/>
            <a:ext cx="3012570" cy="47566"/>
          </a:xfrm>
          <a:custGeom>
            <a:rect b="b" l="l" r="r" t="t"/>
            <a:pathLst>
              <a:path extrusionOk="0" h="95250" w="6029325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67" name="Google Shape;767;p42"/>
          <p:cNvSpPr txBox="1"/>
          <p:nvPr/>
        </p:nvSpPr>
        <p:spPr>
          <a:xfrm>
            <a:off x="1368467" y="2225372"/>
            <a:ext cx="25512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6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Do you have any  questions?</a:t>
            </a:r>
            <a:endParaRPr sz="2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iw" sz="15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ronkh@post.bgu.ac.il, amoyalr@post.bgu.ac.il, omrihir@post.bgu.ac.il</a:t>
            </a:r>
            <a:endParaRPr sz="1500"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41300" marR="241300" rtl="0" algn="ctr">
              <a:lnSpc>
                <a:spcPct val="10098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5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Our App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  <a:p>
            <a:pPr indent="0" lvl="0" marL="241300" marR="241300" rtl="0" algn="ctr">
              <a:lnSpc>
                <a:spcPct val="100983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iw" sz="15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GitHub</a:t>
            </a:r>
            <a:endParaRPr sz="15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2529308" y="1744972"/>
            <a:ext cx="25593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Our Solution</a:t>
            </a:r>
            <a:endParaRPr sz="3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2302325" y="2726257"/>
            <a:ext cx="33042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Lost Student App</a:t>
            </a:r>
            <a:endParaRPr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Char char="-"/>
            </a:pPr>
            <a:r>
              <a:rPr lang="iw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Smartphone</a:t>
            </a:r>
            <a:r>
              <a:rPr lang="iw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Camera Based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Char char="-"/>
            </a:pPr>
            <a:r>
              <a:rPr lang="iw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Easy to use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Char char="-"/>
            </a:pPr>
            <a:r>
              <a:rPr lang="iw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Navigation Between Buildings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084416" y="2497578"/>
            <a:ext cx="2024063" cy="4762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167" y="2532898"/>
            <a:ext cx="2530528" cy="16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 title="HD wallpaper: person holding phone displaying GPS map, smartphone ..."/>
          <p:cNvPicPr preferRelativeResize="0"/>
          <p:nvPr/>
        </p:nvPicPr>
        <p:blipFill rotWithShape="1">
          <a:blip r:embed="rId4">
            <a:alphaModFix/>
          </a:blip>
          <a:srcRect b="0" l="21168" r="11991" t="0"/>
          <a:stretch/>
        </p:blipFill>
        <p:spPr>
          <a:xfrm>
            <a:off x="131100" y="895825"/>
            <a:ext cx="2247425" cy="2228100"/>
          </a:xfrm>
          <a:prstGeom prst="flowChartDecision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2"/>
          <p:cNvGrpSpPr/>
          <p:nvPr/>
        </p:nvGrpSpPr>
        <p:grpSpPr>
          <a:xfrm>
            <a:off x="5330051" y="6"/>
            <a:ext cx="3807731" cy="2707124"/>
            <a:chOff x="10667504" y="12"/>
            <a:chExt cx="7620750" cy="5420932"/>
          </a:xfrm>
        </p:grpSpPr>
        <p:sp>
          <p:nvSpPr>
            <p:cNvPr id="134" name="Google Shape;134;p22"/>
            <p:cNvSpPr/>
            <p:nvPr/>
          </p:nvSpPr>
          <p:spPr>
            <a:xfrm>
              <a:off x="11205248" y="12"/>
              <a:ext cx="7082790" cy="5093970"/>
            </a:xfrm>
            <a:custGeom>
              <a:rect b="b" l="l" r="r" t="t"/>
              <a:pathLst>
                <a:path extrusionOk="0" h="5093970" w="708279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extrusionOk="0" h="5093970" w="708279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10667504" y="1430007"/>
              <a:ext cx="2371090" cy="2371725"/>
            </a:xfrm>
            <a:custGeom>
              <a:rect b="b" l="l" r="r" t="t"/>
              <a:pathLst>
                <a:path extrusionOk="0" h="2371725" w="2371090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16535019" y="3474669"/>
              <a:ext cx="1753235" cy="1946275"/>
            </a:xfrm>
            <a:custGeom>
              <a:rect b="b" l="l" r="r" t="t"/>
              <a:pathLst>
                <a:path extrusionOk="0" h="1946275" w="1753234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37" name="Google Shape;137;p22"/>
          <p:cNvGrpSpPr/>
          <p:nvPr/>
        </p:nvGrpSpPr>
        <p:grpSpPr>
          <a:xfrm>
            <a:off x="0" y="2028879"/>
            <a:ext cx="2307727" cy="3108469"/>
            <a:chOff x="0" y="4062768"/>
            <a:chExt cx="4618659" cy="6224613"/>
          </a:xfrm>
        </p:grpSpPr>
        <p:sp>
          <p:nvSpPr>
            <p:cNvPr id="138" name="Google Shape;138;p22"/>
            <p:cNvSpPr/>
            <p:nvPr/>
          </p:nvSpPr>
          <p:spPr>
            <a:xfrm>
              <a:off x="0" y="6801866"/>
              <a:ext cx="4617085" cy="3485515"/>
            </a:xfrm>
            <a:custGeom>
              <a:rect b="b" l="l" r="r" t="t"/>
              <a:pathLst>
                <a:path extrusionOk="0" h="3485515" w="461708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0" y="4062768"/>
              <a:ext cx="1925955" cy="3851910"/>
            </a:xfrm>
            <a:custGeom>
              <a:rect b="b" l="l" r="r" t="t"/>
              <a:pathLst>
                <a:path extrusionOk="0" h="3851909" w="1925955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2713659" y="4159186"/>
              <a:ext cx="1905000" cy="1733550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41" name="Google Shape;141;p22"/>
          <p:cNvSpPr txBox="1"/>
          <p:nvPr>
            <p:ph type="title"/>
          </p:nvPr>
        </p:nvSpPr>
        <p:spPr>
          <a:xfrm>
            <a:off x="2275676" y="1070190"/>
            <a:ext cx="2553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400"/>
              <a:t>The Pipeline</a:t>
            </a:r>
            <a:endParaRPr sz="3400"/>
          </a:p>
        </p:txBody>
      </p:sp>
      <p:sp>
        <p:nvSpPr>
          <p:cNvPr id="142" name="Google Shape;142;p22"/>
          <p:cNvSpPr/>
          <p:nvPr/>
        </p:nvSpPr>
        <p:spPr>
          <a:xfrm>
            <a:off x="2825210" y="1822797"/>
            <a:ext cx="2022658" cy="47566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143" name="Google Shape;143;p22"/>
          <p:cNvGrpSpPr/>
          <p:nvPr/>
        </p:nvGrpSpPr>
        <p:grpSpPr>
          <a:xfrm>
            <a:off x="5146003" y="1614127"/>
            <a:ext cx="3580393" cy="3182133"/>
            <a:chOff x="10299154" y="3232239"/>
            <a:chExt cx="7165758" cy="6372124"/>
          </a:xfrm>
        </p:grpSpPr>
        <p:pic>
          <p:nvPicPr>
            <p:cNvPr id="144" name="Google Shape;144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2764" y="3232239"/>
              <a:ext cx="6372148" cy="6372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2"/>
            <p:cNvSpPr/>
            <p:nvPr/>
          </p:nvSpPr>
          <p:spPr>
            <a:xfrm>
              <a:off x="10299154" y="7732065"/>
              <a:ext cx="1905000" cy="1734185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46" name="Google Shape;146;p22"/>
          <p:cNvSpPr txBox="1"/>
          <p:nvPr/>
        </p:nvSpPr>
        <p:spPr>
          <a:xfrm>
            <a:off x="1493875" y="2386600"/>
            <a:ext cx="658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Upload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4092908" y="2076769"/>
            <a:ext cx="951839" cy="865706"/>
          </a:xfrm>
          <a:custGeom>
            <a:rect b="b" l="l" r="r" t="t"/>
            <a:pathLst>
              <a:path extrusionOk="0" h="1733550" w="1905000">
                <a:moveTo>
                  <a:pt x="1038225" y="0"/>
                </a:moveTo>
                <a:lnTo>
                  <a:pt x="866775" y="0"/>
                </a:lnTo>
                <a:lnTo>
                  <a:pt x="856137" y="64"/>
                </a:lnTo>
                <a:lnTo>
                  <a:pt x="813624" y="1629"/>
                </a:lnTo>
                <a:lnTo>
                  <a:pt x="771236" y="5275"/>
                </a:lnTo>
                <a:lnTo>
                  <a:pt x="729082" y="10998"/>
                </a:lnTo>
                <a:lnTo>
                  <a:pt x="687251" y="18790"/>
                </a:lnTo>
                <a:lnTo>
                  <a:pt x="645859" y="28622"/>
                </a:lnTo>
                <a:lnTo>
                  <a:pt x="605001" y="40467"/>
                </a:lnTo>
                <a:lnTo>
                  <a:pt x="564769" y="54308"/>
                </a:lnTo>
                <a:lnTo>
                  <a:pt x="525272" y="70105"/>
                </a:lnTo>
                <a:lnTo>
                  <a:pt x="486592" y="87820"/>
                </a:lnTo>
                <a:lnTo>
                  <a:pt x="448828" y="107418"/>
                </a:lnTo>
                <a:lnTo>
                  <a:pt x="412073" y="128839"/>
                </a:lnTo>
                <a:lnTo>
                  <a:pt x="376412" y="152035"/>
                </a:lnTo>
                <a:lnTo>
                  <a:pt x="341927" y="176960"/>
                </a:lnTo>
                <a:lnTo>
                  <a:pt x="308718" y="203549"/>
                </a:lnTo>
                <a:lnTo>
                  <a:pt x="276843" y="231727"/>
                </a:lnTo>
                <a:lnTo>
                  <a:pt x="246395" y="261435"/>
                </a:lnTo>
                <a:lnTo>
                  <a:pt x="217442" y="292605"/>
                </a:lnTo>
                <a:lnTo>
                  <a:pt x="190052" y="325158"/>
                </a:lnTo>
                <a:lnTo>
                  <a:pt x="164291" y="359013"/>
                </a:lnTo>
                <a:lnTo>
                  <a:pt x="140222" y="394098"/>
                </a:lnTo>
                <a:lnTo>
                  <a:pt x="117906" y="430315"/>
                </a:lnTo>
                <a:lnTo>
                  <a:pt x="97389" y="467590"/>
                </a:lnTo>
                <a:lnTo>
                  <a:pt x="78731" y="505822"/>
                </a:lnTo>
                <a:lnTo>
                  <a:pt x="61968" y="544917"/>
                </a:lnTo>
                <a:lnTo>
                  <a:pt x="47140" y="584803"/>
                </a:lnTo>
                <a:lnTo>
                  <a:pt x="34295" y="625361"/>
                </a:lnTo>
                <a:lnTo>
                  <a:pt x="23452" y="666495"/>
                </a:lnTo>
                <a:lnTo>
                  <a:pt x="14639" y="708118"/>
                </a:lnTo>
                <a:lnTo>
                  <a:pt x="7887" y="750118"/>
                </a:lnTo>
                <a:lnTo>
                  <a:pt x="3197" y="792406"/>
                </a:lnTo>
                <a:lnTo>
                  <a:pt x="584" y="834872"/>
                </a:lnTo>
                <a:lnTo>
                  <a:pt x="0" y="866775"/>
                </a:lnTo>
                <a:lnTo>
                  <a:pt x="64" y="877412"/>
                </a:lnTo>
                <a:lnTo>
                  <a:pt x="1629" y="919925"/>
                </a:lnTo>
                <a:lnTo>
                  <a:pt x="5283" y="962313"/>
                </a:lnTo>
                <a:lnTo>
                  <a:pt x="11009" y="1004466"/>
                </a:lnTo>
                <a:lnTo>
                  <a:pt x="18790" y="1046293"/>
                </a:lnTo>
                <a:lnTo>
                  <a:pt x="28622" y="1087685"/>
                </a:lnTo>
                <a:lnTo>
                  <a:pt x="40473" y="1128542"/>
                </a:lnTo>
                <a:lnTo>
                  <a:pt x="54310" y="1168769"/>
                </a:lnTo>
                <a:lnTo>
                  <a:pt x="70110" y="1208275"/>
                </a:lnTo>
                <a:lnTo>
                  <a:pt x="87826" y="1246952"/>
                </a:lnTo>
                <a:lnTo>
                  <a:pt x="107423" y="1284715"/>
                </a:lnTo>
                <a:lnTo>
                  <a:pt x="128841" y="1321471"/>
                </a:lnTo>
                <a:lnTo>
                  <a:pt x="152042" y="1357131"/>
                </a:lnTo>
                <a:lnTo>
                  <a:pt x="176962" y="1391611"/>
                </a:lnTo>
                <a:lnTo>
                  <a:pt x="203549" y="1424826"/>
                </a:lnTo>
                <a:lnTo>
                  <a:pt x="231727" y="1456700"/>
                </a:lnTo>
                <a:lnTo>
                  <a:pt x="261441" y="1487154"/>
                </a:lnTo>
                <a:lnTo>
                  <a:pt x="292610" y="1516107"/>
                </a:lnTo>
                <a:lnTo>
                  <a:pt x="325163" y="1543495"/>
                </a:lnTo>
                <a:lnTo>
                  <a:pt x="359020" y="1569252"/>
                </a:lnTo>
                <a:lnTo>
                  <a:pt x="394098" y="1593320"/>
                </a:lnTo>
                <a:lnTo>
                  <a:pt x="430326" y="1615643"/>
                </a:lnTo>
                <a:lnTo>
                  <a:pt x="467590" y="1636153"/>
                </a:lnTo>
                <a:lnTo>
                  <a:pt x="505822" y="1654812"/>
                </a:lnTo>
                <a:lnTo>
                  <a:pt x="544928" y="1671575"/>
                </a:lnTo>
                <a:lnTo>
                  <a:pt x="584803" y="1686396"/>
                </a:lnTo>
                <a:lnTo>
                  <a:pt x="625361" y="1699248"/>
                </a:lnTo>
                <a:lnTo>
                  <a:pt x="666495" y="1710090"/>
                </a:lnTo>
                <a:lnTo>
                  <a:pt x="708118" y="1718899"/>
                </a:lnTo>
                <a:lnTo>
                  <a:pt x="750129" y="1725660"/>
                </a:lnTo>
                <a:lnTo>
                  <a:pt x="792408" y="1730352"/>
                </a:lnTo>
                <a:lnTo>
                  <a:pt x="834872" y="1732955"/>
                </a:lnTo>
                <a:lnTo>
                  <a:pt x="866775" y="1733550"/>
                </a:lnTo>
                <a:lnTo>
                  <a:pt x="1038225" y="1733550"/>
                </a:lnTo>
                <a:lnTo>
                  <a:pt x="1080757" y="1732495"/>
                </a:lnTo>
                <a:lnTo>
                  <a:pt x="1123175" y="1729371"/>
                </a:lnTo>
                <a:lnTo>
                  <a:pt x="1165402" y="1724164"/>
                </a:lnTo>
                <a:lnTo>
                  <a:pt x="1207325" y="1716887"/>
                </a:lnTo>
                <a:lnTo>
                  <a:pt x="1248829" y="1707565"/>
                </a:lnTo>
                <a:lnTo>
                  <a:pt x="1289837" y="1696224"/>
                </a:lnTo>
                <a:lnTo>
                  <a:pt x="1330236" y="1682877"/>
                </a:lnTo>
                <a:lnTo>
                  <a:pt x="1369923" y="1667560"/>
                </a:lnTo>
                <a:lnTo>
                  <a:pt x="1408811" y="1650326"/>
                </a:lnTo>
                <a:lnTo>
                  <a:pt x="1446822" y="1631200"/>
                </a:lnTo>
                <a:lnTo>
                  <a:pt x="1483842" y="1610233"/>
                </a:lnTo>
                <a:lnTo>
                  <a:pt x="1519783" y="1587461"/>
                </a:lnTo>
                <a:lnTo>
                  <a:pt x="1554568" y="1562963"/>
                </a:lnTo>
                <a:lnTo>
                  <a:pt x="1588096" y="1536801"/>
                </a:lnTo>
                <a:lnTo>
                  <a:pt x="1620316" y="1509014"/>
                </a:lnTo>
                <a:lnTo>
                  <a:pt x="1651127" y="1479677"/>
                </a:lnTo>
                <a:lnTo>
                  <a:pt x="1680464" y="1448866"/>
                </a:lnTo>
                <a:lnTo>
                  <a:pt x="1708251" y="1416646"/>
                </a:lnTo>
                <a:lnTo>
                  <a:pt x="1734426" y="1383106"/>
                </a:lnTo>
                <a:lnTo>
                  <a:pt x="1758924" y="1348320"/>
                </a:lnTo>
                <a:lnTo>
                  <a:pt x="1781683" y="1312379"/>
                </a:lnTo>
                <a:lnTo>
                  <a:pt x="1802650" y="1275359"/>
                </a:lnTo>
                <a:lnTo>
                  <a:pt x="1821776" y="1237361"/>
                </a:lnTo>
                <a:lnTo>
                  <a:pt x="1839023" y="1198473"/>
                </a:lnTo>
                <a:lnTo>
                  <a:pt x="1854327" y="1158773"/>
                </a:lnTo>
                <a:lnTo>
                  <a:pt x="1867674" y="1118374"/>
                </a:lnTo>
                <a:lnTo>
                  <a:pt x="1879028" y="1077379"/>
                </a:lnTo>
                <a:lnTo>
                  <a:pt x="1888350" y="1035875"/>
                </a:lnTo>
                <a:lnTo>
                  <a:pt x="1895614" y="993952"/>
                </a:lnTo>
                <a:lnTo>
                  <a:pt x="1900821" y="951725"/>
                </a:lnTo>
                <a:lnTo>
                  <a:pt x="1903958" y="909307"/>
                </a:lnTo>
                <a:lnTo>
                  <a:pt x="1905000" y="866775"/>
                </a:lnTo>
                <a:lnTo>
                  <a:pt x="1904935" y="856137"/>
                </a:lnTo>
                <a:lnTo>
                  <a:pt x="1903370" y="813619"/>
                </a:lnTo>
                <a:lnTo>
                  <a:pt x="1899717" y="771234"/>
                </a:lnTo>
                <a:lnTo>
                  <a:pt x="1893990" y="729076"/>
                </a:lnTo>
                <a:lnTo>
                  <a:pt x="1886209" y="687251"/>
                </a:lnTo>
                <a:lnTo>
                  <a:pt x="1876377" y="645859"/>
                </a:lnTo>
                <a:lnTo>
                  <a:pt x="1864526" y="605001"/>
                </a:lnTo>
                <a:lnTo>
                  <a:pt x="1850683" y="564767"/>
                </a:lnTo>
                <a:lnTo>
                  <a:pt x="1834889" y="525267"/>
                </a:lnTo>
                <a:lnTo>
                  <a:pt x="1817173" y="486592"/>
                </a:lnTo>
                <a:lnTo>
                  <a:pt x="1797576" y="448826"/>
                </a:lnTo>
                <a:lnTo>
                  <a:pt x="1776158" y="412067"/>
                </a:lnTo>
                <a:lnTo>
                  <a:pt x="1752957" y="376405"/>
                </a:lnTo>
                <a:lnTo>
                  <a:pt x="1728038" y="341927"/>
                </a:lnTo>
                <a:lnTo>
                  <a:pt x="1701450" y="308711"/>
                </a:lnTo>
                <a:lnTo>
                  <a:pt x="1673272" y="276841"/>
                </a:lnTo>
                <a:lnTo>
                  <a:pt x="1643557" y="246395"/>
                </a:lnTo>
                <a:lnTo>
                  <a:pt x="1612389" y="217442"/>
                </a:lnTo>
                <a:lnTo>
                  <a:pt x="1579836" y="190047"/>
                </a:lnTo>
                <a:lnTo>
                  <a:pt x="1545974" y="164284"/>
                </a:lnTo>
                <a:lnTo>
                  <a:pt x="1510901" y="140217"/>
                </a:lnTo>
                <a:lnTo>
                  <a:pt x="1474679" y="117904"/>
                </a:lnTo>
                <a:lnTo>
                  <a:pt x="1437409" y="97388"/>
                </a:lnTo>
                <a:lnTo>
                  <a:pt x="1399171" y="78724"/>
                </a:lnTo>
                <a:lnTo>
                  <a:pt x="1360071" y="61963"/>
                </a:lnTo>
                <a:lnTo>
                  <a:pt x="1320196" y="47140"/>
                </a:lnTo>
                <a:lnTo>
                  <a:pt x="1279638" y="34290"/>
                </a:lnTo>
                <a:lnTo>
                  <a:pt x="1238499" y="23452"/>
                </a:lnTo>
                <a:lnTo>
                  <a:pt x="1196881" y="14637"/>
                </a:lnTo>
                <a:lnTo>
                  <a:pt x="1154870" y="7876"/>
                </a:lnTo>
                <a:lnTo>
                  <a:pt x="1112586" y="3191"/>
                </a:lnTo>
                <a:lnTo>
                  <a:pt x="1070127" y="584"/>
                </a:lnTo>
                <a:lnTo>
                  <a:pt x="1038225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925" y="1614175"/>
            <a:ext cx="2022675" cy="2022675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4255303" y="2248143"/>
            <a:ext cx="568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Find ‘Features’ in the 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2432539" y="2214096"/>
            <a:ext cx="1499781" cy="628509"/>
          </a:xfrm>
          <a:custGeom>
            <a:rect b="b" l="l" r="r" t="t"/>
            <a:pathLst>
              <a:path extrusionOk="0" h="1258570" w="3001645">
                <a:moveTo>
                  <a:pt x="3001035" y="627532"/>
                </a:moveTo>
                <a:lnTo>
                  <a:pt x="2997047" y="585012"/>
                </a:lnTo>
                <a:lnTo>
                  <a:pt x="2982544" y="544817"/>
                </a:lnTo>
                <a:lnTo>
                  <a:pt x="2958477" y="509524"/>
                </a:lnTo>
                <a:lnTo>
                  <a:pt x="2926359" y="481368"/>
                </a:lnTo>
                <a:lnTo>
                  <a:pt x="2181301" y="24815"/>
                </a:lnTo>
                <a:lnTo>
                  <a:pt x="2140191" y="6692"/>
                </a:lnTo>
                <a:lnTo>
                  <a:pt x="2095766" y="0"/>
                </a:lnTo>
                <a:lnTo>
                  <a:pt x="2084476" y="190"/>
                </a:lnTo>
                <a:lnTo>
                  <a:pt x="2040293" y="8369"/>
                </a:lnTo>
                <a:lnTo>
                  <a:pt x="1999818" y="27876"/>
                </a:lnTo>
                <a:lnTo>
                  <a:pt x="1965883" y="57327"/>
                </a:lnTo>
                <a:lnTo>
                  <a:pt x="1940877" y="94653"/>
                </a:lnTo>
                <a:lnTo>
                  <a:pt x="1926564" y="137236"/>
                </a:lnTo>
                <a:lnTo>
                  <a:pt x="1923491" y="170802"/>
                </a:lnTo>
                <a:lnTo>
                  <a:pt x="1926513" y="489000"/>
                </a:lnTo>
                <a:lnTo>
                  <a:pt x="0" y="507377"/>
                </a:lnTo>
                <a:lnTo>
                  <a:pt x="2705" y="790638"/>
                </a:lnTo>
                <a:lnTo>
                  <a:pt x="1929218" y="772261"/>
                </a:lnTo>
                <a:lnTo>
                  <a:pt x="1932254" y="1089977"/>
                </a:lnTo>
                <a:lnTo>
                  <a:pt x="1938604" y="1134516"/>
                </a:lnTo>
                <a:lnTo>
                  <a:pt x="1956447" y="1175804"/>
                </a:lnTo>
                <a:lnTo>
                  <a:pt x="1984514" y="1210957"/>
                </a:lnTo>
                <a:lnTo>
                  <a:pt x="2020849" y="1237500"/>
                </a:lnTo>
                <a:lnTo>
                  <a:pt x="2062886" y="1253528"/>
                </a:lnTo>
                <a:lnTo>
                  <a:pt x="2096338" y="1257960"/>
                </a:lnTo>
                <a:lnTo>
                  <a:pt x="2107654" y="1257935"/>
                </a:lnTo>
                <a:lnTo>
                  <a:pt x="2152002" y="1250416"/>
                </a:lnTo>
                <a:lnTo>
                  <a:pt x="2192807" y="1231506"/>
                </a:lnTo>
                <a:lnTo>
                  <a:pt x="2929026" y="760806"/>
                </a:lnTo>
                <a:lnTo>
                  <a:pt x="2960598" y="732040"/>
                </a:lnTo>
                <a:lnTo>
                  <a:pt x="2984004" y="696302"/>
                </a:lnTo>
                <a:lnTo>
                  <a:pt x="2989554" y="683158"/>
                </a:lnTo>
                <a:lnTo>
                  <a:pt x="2992145" y="676503"/>
                </a:lnTo>
                <a:lnTo>
                  <a:pt x="2994291" y="669709"/>
                </a:lnTo>
                <a:lnTo>
                  <a:pt x="2997720" y="655840"/>
                </a:lnTo>
                <a:lnTo>
                  <a:pt x="2998990" y="648830"/>
                </a:lnTo>
                <a:lnTo>
                  <a:pt x="3000654" y="634644"/>
                </a:lnTo>
                <a:lnTo>
                  <a:pt x="3001035" y="6275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151" name="Google Shape;151;p22"/>
          <p:cNvGrpSpPr/>
          <p:nvPr/>
        </p:nvGrpSpPr>
        <p:grpSpPr>
          <a:xfrm>
            <a:off x="2701464" y="2892663"/>
            <a:ext cx="2320286" cy="1834010"/>
            <a:chOff x="5406681" y="5792469"/>
            <a:chExt cx="4643794" cy="3672549"/>
          </a:xfrm>
        </p:grpSpPr>
        <p:sp>
          <p:nvSpPr>
            <p:cNvPr id="152" name="Google Shape;152;p22"/>
            <p:cNvSpPr/>
            <p:nvPr/>
          </p:nvSpPr>
          <p:spPr>
            <a:xfrm>
              <a:off x="7053681" y="5792469"/>
              <a:ext cx="1668145" cy="1685925"/>
            </a:xfrm>
            <a:custGeom>
              <a:rect b="b" l="l" r="r" t="t"/>
              <a:pathLst>
                <a:path extrusionOk="0" h="1685925" w="1668145">
                  <a:moveTo>
                    <a:pt x="1667637" y="198907"/>
                  </a:moveTo>
                  <a:lnTo>
                    <a:pt x="1465948" y="0"/>
                  </a:lnTo>
                  <a:lnTo>
                    <a:pt x="0" y="1486458"/>
                  </a:lnTo>
                  <a:lnTo>
                    <a:pt x="201688" y="1685366"/>
                  </a:lnTo>
                  <a:lnTo>
                    <a:pt x="1667637" y="198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5406681" y="7731468"/>
              <a:ext cx="1905000" cy="1733550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0" y="64"/>
                  </a:lnTo>
                  <a:lnTo>
                    <a:pt x="813614" y="1629"/>
                  </a:lnTo>
                  <a:lnTo>
                    <a:pt x="771229" y="5275"/>
                  </a:lnTo>
                  <a:lnTo>
                    <a:pt x="729071" y="10998"/>
                  </a:lnTo>
                  <a:lnTo>
                    <a:pt x="687246" y="18790"/>
                  </a:lnTo>
                  <a:lnTo>
                    <a:pt x="645852" y="28616"/>
                  </a:lnTo>
                  <a:lnTo>
                    <a:pt x="604999" y="40467"/>
                  </a:lnTo>
                  <a:lnTo>
                    <a:pt x="564767" y="54303"/>
                  </a:lnTo>
                  <a:lnTo>
                    <a:pt x="525262" y="70105"/>
                  </a:lnTo>
                  <a:lnTo>
                    <a:pt x="486586" y="87825"/>
                  </a:lnTo>
                  <a:lnTo>
                    <a:pt x="448821" y="107411"/>
                  </a:lnTo>
                  <a:lnTo>
                    <a:pt x="412067" y="128839"/>
                  </a:lnTo>
                  <a:lnTo>
                    <a:pt x="376405" y="152035"/>
                  </a:lnTo>
                  <a:lnTo>
                    <a:pt x="341927" y="176960"/>
                  </a:lnTo>
                  <a:lnTo>
                    <a:pt x="308711" y="203542"/>
                  </a:lnTo>
                  <a:lnTo>
                    <a:pt x="276841" y="231727"/>
                  </a:lnTo>
                  <a:lnTo>
                    <a:pt x="246395" y="261435"/>
                  </a:lnTo>
                  <a:lnTo>
                    <a:pt x="217434" y="292605"/>
                  </a:lnTo>
                  <a:lnTo>
                    <a:pt x="190042" y="325158"/>
                  </a:lnTo>
                  <a:lnTo>
                    <a:pt x="164284" y="359013"/>
                  </a:lnTo>
                  <a:lnTo>
                    <a:pt x="140217" y="394098"/>
                  </a:lnTo>
                  <a:lnTo>
                    <a:pt x="117893" y="430315"/>
                  </a:lnTo>
                  <a:lnTo>
                    <a:pt x="97383" y="467588"/>
                  </a:lnTo>
                  <a:lnTo>
                    <a:pt x="78724" y="505820"/>
                  </a:lnTo>
                  <a:lnTo>
                    <a:pt x="61961" y="544917"/>
                  </a:lnTo>
                  <a:lnTo>
                    <a:pt x="47140" y="584798"/>
                  </a:lnTo>
                  <a:lnTo>
                    <a:pt x="34288" y="625356"/>
                  </a:lnTo>
                  <a:lnTo>
                    <a:pt x="23446" y="666495"/>
                  </a:lnTo>
                  <a:lnTo>
                    <a:pt x="14637" y="708116"/>
                  </a:lnTo>
                  <a:lnTo>
                    <a:pt x="7876" y="750116"/>
                  </a:lnTo>
                  <a:lnTo>
                    <a:pt x="3189" y="792406"/>
                  </a:lnTo>
                  <a:lnTo>
                    <a:pt x="584" y="834867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4" y="919924"/>
                  </a:lnTo>
                  <a:lnTo>
                    <a:pt x="5275" y="962307"/>
                  </a:lnTo>
                  <a:lnTo>
                    <a:pt x="10998" y="1004466"/>
                  </a:lnTo>
                  <a:lnTo>
                    <a:pt x="18788" y="1046291"/>
                  </a:lnTo>
                  <a:lnTo>
                    <a:pt x="28616" y="1087685"/>
                  </a:lnTo>
                  <a:lnTo>
                    <a:pt x="40467" y="1128542"/>
                  </a:lnTo>
                  <a:lnTo>
                    <a:pt x="54303" y="1168769"/>
                  </a:lnTo>
                  <a:lnTo>
                    <a:pt x="70105" y="1208275"/>
                  </a:lnTo>
                  <a:lnTo>
                    <a:pt x="87820" y="1246950"/>
                  </a:lnTo>
                  <a:lnTo>
                    <a:pt x="107411" y="1284715"/>
                  </a:lnTo>
                  <a:lnTo>
                    <a:pt x="128833" y="1321472"/>
                  </a:lnTo>
                  <a:lnTo>
                    <a:pt x="152035" y="1357132"/>
                  </a:lnTo>
                  <a:lnTo>
                    <a:pt x="176960" y="1391612"/>
                  </a:lnTo>
                  <a:lnTo>
                    <a:pt x="203536" y="1424828"/>
                  </a:lnTo>
                  <a:lnTo>
                    <a:pt x="231727" y="1456697"/>
                  </a:lnTo>
                  <a:lnTo>
                    <a:pt x="261435" y="1487147"/>
                  </a:lnTo>
                  <a:lnTo>
                    <a:pt x="292605" y="1516102"/>
                  </a:lnTo>
                  <a:lnTo>
                    <a:pt x="325158" y="1543494"/>
                  </a:lnTo>
                  <a:lnTo>
                    <a:pt x="359013" y="1569253"/>
                  </a:lnTo>
                  <a:lnTo>
                    <a:pt x="394098" y="1593322"/>
                  </a:lnTo>
                  <a:lnTo>
                    <a:pt x="430313" y="1615641"/>
                  </a:lnTo>
                  <a:lnTo>
                    <a:pt x="467588" y="1636155"/>
                  </a:lnTo>
                  <a:lnTo>
                    <a:pt x="505820" y="1654812"/>
                  </a:lnTo>
                  <a:lnTo>
                    <a:pt x="544917" y="1671576"/>
                  </a:lnTo>
                  <a:lnTo>
                    <a:pt x="584798" y="1686398"/>
                  </a:lnTo>
                  <a:lnTo>
                    <a:pt x="625354" y="1699247"/>
                  </a:lnTo>
                  <a:lnTo>
                    <a:pt x="666495" y="1710088"/>
                  </a:lnTo>
                  <a:lnTo>
                    <a:pt x="708110" y="1718900"/>
                  </a:lnTo>
                  <a:lnTo>
                    <a:pt x="750116" y="1725658"/>
                  </a:lnTo>
                  <a:lnTo>
                    <a:pt x="792406" y="1730350"/>
                  </a:lnTo>
                  <a:lnTo>
                    <a:pt x="834860" y="1732957"/>
                  </a:lnTo>
                  <a:lnTo>
                    <a:pt x="866775" y="1733547"/>
                  </a:lnTo>
                  <a:lnTo>
                    <a:pt x="1038225" y="1733547"/>
                  </a:lnTo>
                  <a:lnTo>
                    <a:pt x="1080744" y="1732501"/>
                  </a:lnTo>
                  <a:lnTo>
                    <a:pt x="1123175" y="1729370"/>
                  </a:lnTo>
                  <a:lnTo>
                    <a:pt x="1165402" y="1724160"/>
                  </a:lnTo>
                  <a:lnTo>
                    <a:pt x="1207325" y="1716888"/>
                  </a:lnTo>
                  <a:lnTo>
                    <a:pt x="1248829" y="1707567"/>
                  </a:lnTo>
                  <a:lnTo>
                    <a:pt x="1289824" y="1696220"/>
                  </a:lnTo>
                  <a:lnTo>
                    <a:pt x="1330223" y="1682877"/>
                  </a:lnTo>
                  <a:lnTo>
                    <a:pt x="1369923" y="1667567"/>
                  </a:lnTo>
                  <a:lnTo>
                    <a:pt x="1408811" y="1650323"/>
                  </a:lnTo>
                  <a:lnTo>
                    <a:pt x="1446809" y="1631198"/>
                  </a:lnTo>
                  <a:lnTo>
                    <a:pt x="1483829" y="1610227"/>
                  </a:lnTo>
                  <a:lnTo>
                    <a:pt x="1519770" y="1587468"/>
                  </a:lnTo>
                  <a:lnTo>
                    <a:pt x="1554556" y="1562969"/>
                  </a:lnTo>
                  <a:lnTo>
                    <a:pt x="1588096" y="1536796"/>
                  </a:lnTo>
                  <a:lnTo>
                    <a:pt x="1620304" y="1509005"/>
                  </a:lnTo>
                  <a:lnTo>
                    <a:pt x="1651114" y="1479671"/>
                  </a:lnTo>
                  <a:lnTo>
                    <a:pt x="1680451" y="1448859"/>
                  </a:lnTo>
                  <a:lnTo>
                    <a:pt x="1708238" y="1416648"/>
                  </a:lnTo>
                  <a:lnTo>
                    <a:pt x="1734413" y="1383106"/>
                  </a:lnTo>
                  <a:lnTo>
                    <a:pt x="1758911" y="1348326"/>
                  </a:lnTo>
                  <a:lnTo>
                    <a:pt x="1781683" y="1312383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10" y="1198473"/>
                  </a:lnTo>
                  <a:lnTo>
                    <a:pt x="1854327" y="1158773"/>
                  </a:lnTo>
                  <a:lnTo>
                    <a:pt x="1867674" y="1118387"/>
                  </a:lnTo>
                  <a:lnTo>
                    <a:pt x="1879015" y="1077379"/>
                  </a:lnTo>
                  <a:lnTo>
                    <a:pt x="1888337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45" y="909307"/>
                  </a:lnTo>
                  <a:lnTo>
                    <a:pt x="1905000" y="866775"/>
                  </a:lnTo>
                  <a:lnTo>
                    <a:pt x="1904933" y="856135"/>
                  </a:lnTo>
                  <a:lnTo>
                    <a:pt x="1903364" y="813619"/>
                  </a:lnTo>
                  <a:lnTo>
                    <a:pt x="1899711" y="771229"/>
                  </a:lnTo>
                  <a:lnTo>
                    <a:pt x="1893988" y="729071"/>
                  </a:lnTo>
                  <a:lnTo>
                    <a:pt x="1886197" y="687251"/>
                  </a:lnTo>
                  <a:lnTo>
                    <a:pt x="1876370" y="645857"/>
                  </a:lnTo>
                  <a:lnTo>
                    <a:pt x="1864519" y="604999"/>
                  </a:lnTo>
                  <a:lnTo>
                    <a:pt x="1850683" y="564767"/>
                  </a:lnTo>
                  <a:lnTo>
                    <a:pt x="1834882" y="525262"/>
                  </a:lnTo>
                  <a:lnTo>
                    <a:pt x="1817166" y="486586"/>
                  </a:lnTo>
                  <a:lnTo>
                    <a:pt x="1797576" y="448826"/>
                  </a:lnTo>
                  <a:lnTo>
                    <a:pt x="1776153" y="412067"/>
                  </a:lnTo>
                  <a:lnTo>
                    <a:pt x="1752951" y="376405"/>
                  </a:lnTo>
                  <a:lnTo>
                    <a:pt x="1728027" y="341927"/>
                  </a:lnTo>
                  <a:lnTo>
                    <a:pt x="1701445" y="308711"/>
                  </a:lnTo>
                  <a:lnTo>
                    <a:pt x="1673259" y="276841"/>
                  </a:lnTo>
                  <a:lnTo>
                    <a:pt x="1643551" y="246395"/>
                  </a:lnTo>
                  <a:lnTo>
                    <a:pt x="1612382" y="217434"/>
                  </a:lnTo>
                  <a:lnTo>
                    <a:pt x="1579829" y="190047"/>
                  </a:lnTo>
                  <a:lnTo>
                    <a:pt x="1545974" y="164284"/>
                  </a:lnTo>
                  <a:lnTo>
                    <a:pt x="1510888" y="140217"/>
                  </a:lnTo>
                  <a:lnTo>
                    <a:pt x="1474671" y="117899"/>
                  </a:lnTo>
                  <a:lnTo>
                    <a:pt x="1437398" y="97383"/>
                  </a:lnTo>
                  <a:lnTo>
                    <a:pt x="1399166" y="78729"/>
                  </a:lnTo>
                  <a:lnTo>
                    <a:pt x="1360070" y="61961"/>
                  </a:lnTo>
                  <a:lnTo>
                    <a:pt x="1320189" y="47140"/>
                  </a:lnTo>
                  <a:lnTo>
                    <a:pt x="1279631" y="34290"/>
                  </a:lnTo>
                  <a:lnTo>
                    <a:pt x="1238491" y="23452"/>
                  </a:lnTo>
                  <a:lnTo>
                    <a:pt x="1196876" y="14637"/>
                  </a:lnTo>
                  <a:lnTo>
                    <a:pt x="1154870" y="7876"/>
                  </a:lnTo>
                  <a:lnTo>
                    <a:pt x="1112580" y="3191"/>
                  </a:lnTo>
                  <a:lnTo>
                    <a:pt x="1070120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6826580" y="6524015"/>
              <a:ext cx="3223895" cy="2850515"/>
            </a:xfrm>
            <a:custGeom>
              <a:rect b="b" l="l" r="r" t="t"/>
              <a:pathLst>
                <a:path extrusionOk="0" h="2850515" w="3223895">
                  <a:moveTo>
                    <a:pt x="1181849" y="816025"/>
                  </a:moveTo>
                  <a:lnTo>
                    <a:pt x="1176197" y="771448"/>
                  </a:lnTo>
                  <a:lnTo>
                    <a:pt x="1159040" y="729932"/>
                  </a:lnTo>
                  <a:lnTo>
                    <a:pt x="1131582" y="694372"/>
                  </a:lnTo>
                  <a:lnTo>
                    <a:pt x="477100" y="48920"/>
                  </a:lnTo>
                  <a:lnTo>
                    <a:pt x="441185" y="21818"/>
                  </a:lnTo>
                  <a:lnTo>
                    <a:pt x="399402" y="5130"/>
                  </a:lnTo>
                  <a:lnTo>
                    <a:pt x="354723" y="0"/>
                  </a:lnTo>
                  <a:lnTo>
                    <a:pt x="343433" y="596"/>
                  </a:lnTo>
                  <a:lnTo>
                    <a:pt x="299516" y="10363"/>
                  </a:lnTo>
                  <a:lnTo>
                    <a:pt x="259715" y="31343"/>
                  </a:lnTo>
                  <a:lnTo>
                    <a:pt x="226834" y="62039"/>
                  </a:lnTo>
                  <a:lnTo>
                    <a:pt x="203187" y="100317"/>
                  </a:lnTo>
                  <a:lnTo>
                    <a:pt x="4140" y="978293"/>
                  </a:lnTo>
                  <a:lnTo>
                    <a:pt x="0" y="1013663"/>
                  </a:lnTo>
                  <a:lnTo>
                    <a:pt x="508" y="1027950"/>
                  </a:lnTo>
                  <a:lnTo>
                    <a:pt x="9131" y="1069784"/>
                  </a:lnTo>
                  <a:lnTo>
                    <a:pt x="27927" y="1108125"/>
                  </a:lnTo>
                  <a:lnTo>
                    <a:pt x="55714" y="1140587"/>
                  </a:lnTo>
                  <a:lnTo>
                    <a:pt x="90728" y="1165059"/>
                  </a:lnTo>
                  <a:lnTo>
                    <a:pt x="130733" y="1180007"/>
                  </a:lnTo>
                  <a:lnTo>
                    <a:pt x="173215" y="1184490"/>
                  </a:lnTo>
                  <a:lnTo>
                    <a:pt x="180340" y="1184186"/>
                  </a:lnTo>
                  <a:lnTo>
                    <a:pt x="1051763" y="979703"/>
                  </a:lnTo>
                  <a:lnTo>
                    <a:pt x="1093698" y="963549"/>
                  </a:lnTo>
                  <a:lnTo>
                    <a:pt x="1129893" y="936967"/>
                  </a:lnTo>
                  <a:lnTo>
                    <a:pt x="1157859" y="901788"/>
                  </a:lnTo>
                  <a:lnTo>
                    <a:pt x="1175588" y="860513"/>
                  </a:lnTo>
                  <a:lnTo>
                    <a:pt x="1181849" y="816025"/>
                  </a:lnTo>
                  <a:close/>
                </a:path>
                <a:path extrusionOk="0" h="2850515" w="3223895">
                  <a:moveTo>
                    <a:pt x="3223272" y="2218055"/>
                  </a:moveTo>
                  <a:lnTo>
                    <a:pt x="3219183" y="2175535"/>
                  </a:lnTo>
                  <a:lnTo>
                    <a:pt x="3204616" y="2135378"/>
                  </a:lnTo>
                  <a:lnTo>
                    <a:pt x="3180473" y="2100135"/>
                  </a:lnTo>
                  <a:lnTo>
                    <a:pt x="3148292" y="2072043"/>
                  </a:lnTo>
                  <a:lnTo>
                    <a:pt x="2402357" y="1616938"/>
                  </a:lnTo>
                  <a:lnTo>
                    <a:pt x="2361209" y="1598891"/>
                  </a:lnTo>
                  <a:lnTo>
                    <a:pt x="2316772" y="1592287"/>
                  </a:lnTo>
                  <a:lnTo>
                    <a:pt x="2305481" y="1592503"/>
                  </a:lnTo>
                  <a:lnTo>
                    <a:pt x="2261324" y="1600771"/>
                  </a:lnTo>
                  <a:lnTo>
                    <a:pt x="2220874" y="1620342"/>
                  </a:lnTo>
                  <a:lnTo>
                    <a:pt x="2187003" y="1649857"/>
                  </a:lnTo>
                  <a:lnTo>
                    <a:pt x="2162073" y="1687233"/>
                  </a:lnTo>
                  <a:lnTo>
                    <a:pt x="2147836" y="1729854"/>
                  </a:lnTo>
                  <a:lnTo>
                    <a:pt x="2144826" y="1763420"/>
                  </a:lnTo>
                  <a:lnTo>
                    <a:pt x="2148471" y="2081618"/>
                  </a:lnTo>
                  <a:lnTo>
                    <a:pt x="612648" y="2099246"/>
                  </a:lnTo>
                  <a:lnTo>
                    <a:pt x="615911" y="2382507"/>
                  </a:lnTo>
                  <a:lnTo>
                    <a:pt x="2151723" y="2364879"/>
                  </a:lnTo>
                  <a:lnTo>
                    <a:pt x="2155380" y="2682583"/>
                  </a:lnTo>
                  <a:lnTo>
                    <a:pt x="2161819" y="2727109"/>
                  </a:lnTo>
                  <a:lnTo>
                    <a:pt x="2179739" y="2768371"/>
                  </a:lnTo>
                  <a:lnTo>
                    <a:pt x="2207869" y="2803474"/>
                  </a:lnTo>
                  <a:lnTo>
                    <a:pt x="2244255" y="2829928"/>
                  </a:lnTo>
                  <a:lnTo>
                    <a:pt x="2286304" y="2845879"/>
                  </a:lnTo>
                  <a:lnTo>
                    <a:pt x="2319782" y="2850248"/>
                  </a:lnTo>
                  <a:lnTo>
                    <a:pt x="2331097" y="2850210"/>
                  </a:lnTo>
                  <a:lnTo>
                    <a:pt x="2375433" y="2842603"/>
                  </a:lnTo>
                  <a:lnTo>
                    <a:pt x="2416213" y="2823591"/>
                  </a:lnTo>
                  <a:lnTo>
                    <a:pt x="3145498" y="2355342"/>
                  </a:lnTo>
                  <a:lnTo>
                    <a:pt x="3183026" y="2322652"/>
                  </a:lnTo>
                  <a:lnTo>
                    <a:pt x="3206356" y="2286863"/>
                  </a:lnTo>
                  <a:lnTo>
                    <a:pt x="3219996" y="2246376"/>
                  </a:lnTo>
                  <a:lnTo>
                    <a:pt x="3222891" y="2225179"/>
                  </a:lnTo>
                  <a:lnTo>
                    <a:pt x="3223272" y="2218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55" name="Google Shape;155;p22"/>
          <p:cNvSpPr/>
          <p:nvPr/>
        </p:nvSpPr>
        <p:spPr>
          <a:xfrm>
            <a:off x="1955200" y="2076775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4727975" y="203408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3313150" y="3870413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5793150" y="382273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2898341" y="4024693"/>
            <a:ext cx="568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800">
                <a:latin typeface="Verdana"/>
                <a:ea typeface="Verdana"/>
                <a:cs typeface="Verdana"/>
                <a:sym typeface="Verdana"/>
              </a:rPr>
              <a:t>Find ‘matching’ between our ‘DB’ to the image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366003" y="4066368"/>
            <a:ext cx="5682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Show the Path on the Map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3"/>
          <p:cNvGrpSpPr/>
          <p:nvPr/>
        </p:nvGrpSpPr>
        <p:grpSpPr>
          <a:xfrm>
            <a:off x="5330552" y="6"/>
            <a:ext cx="3808088" cy="2707213"/>
            <a:chOff x="10667504" y="12"/>
            <a:chExt cx="7620749" cy="5420932"/>
          </a:xfrm>
        </p:grpSpPr>
        <p:sp>
          <p:nvSpPr>
            <p:cNvPr id="166" name="Google Shape;166;p23"/>
            <p:cNvSpPr/>
            <p:nvPr/>
          </p:nvSpPr>
          <p:spPr>
            <a:xfrm>
              <a:off x="11205248" y="12"/>
              <a:ext cx="7082790" cy="5093970"/>
            </a:xfrm>
            <a:custGeom>
              <a:rect b="b" l="l" r="r" t="t"/>
              <a:pathLst>
                <a:path extrusionOk="0" h="5093970" w="708279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extrusionOk="0" h="5093970" w="708279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10667504" y="1430007"/>
              <a:ext cx="2371090" cy="2371725"/>
            </a:xfrm>
            <a:custGeom>
              <a:rect b="b" l="l" r="r" t="t"/>
              <a:pathLst>
                <a:path extrusionOk="0" h="2371725" w="2371090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16535019" y="3474669"/>
              <a:ext cx="1753234" cy="1946275"/>
            </a:xfrm>
            <a:custGeom>
              <a:rect b="b" l="l" r="r" t="t"/>
              <a:pathLst>
                <a:path extrusionOk="0" h="1946275" w="1753234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69" name="Google Shape;169;p23"/>
          <p:cNvGrpSpPr/>
          <p:nvPr/>
        </p:nvGrpSpPr>
        <p:grpSpPr>
          <a:xfrm>
            <a:off x="0" y="2028946"/>
            <a:ext cx="2307944" cy="3108572"/>
            <a:chOff x="0" y="4062768"/>
            <a:chExt cx="4618659" cy="6224613"/>
          </a:xfrm>
        </p:grpSpPr>
        <p:sp>
          <p:nvSpPr>
            <p:cNvPr id="170" name="Google Shape;170;p23"/>
            <p:cNvSpPr/>
            <p:nvPr/>
          </p:nvSpPr>
          <p:spPr>
            <a:xfrm>
              <a:off x="0" y="6801866"/>
              <a:ext cx="4617085" cy="3485515"/>
            </a:xfrm>
            <a:custGeom>
              <a:rect b="b" l="l" r="r" t="t"/>
              <a:pathLst>
                <a:path extrusionOk="0" h="3485515" w="461708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0" y="4062768"/>
              <a:ext cx="1925955" cy="3851909"/>
            </a:xfrm>
            <a:custGeom>
              <a:rect b="b" l="l" r="r" t="t"/>
              <a:pathLst>
                <a:path extrusionOk="0" h="3851909" w="1925955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2713659" y="4159186"/>
              <a:ext cx="1905000" cy="1733550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 cap="flat" cmpd="sng" w="762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73" name="Google Shape;173;p23"/>
          <p:cNvSpPr txBox="1"/>
          <p:nvPr>
            <p:ph type="title"/>
          </p:nvPr>
        </p:nvSpPr>
        <p:spPr>
          <a:xfrm>
            <a:off x="2275676" y="1070190"/>
            <a:ext cx="2553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400"/>
              <a:t>The Pipeline</a:t>
            </a:r>
            <a:endParaRPr sz="3400"/>
          </a:p>
        </p:txBody>
      </p:sp>
      <p:sp>
        <p:nvSpPr>
          <p:cNvPr id="174" name="Google Shape;174;p23"/>
          <p:cNvSpPr/>
          <p:nvPr/>
        </p:nvSpPr>
        <p:spPr>
          <a:xfrm>
            <a:off x="2825210" y="1822797"/>
            <a:ext cx="2024063" cy="4762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175" name="Google Shape;175;p23"/>
          <p:cNvGrpSpPr/>
          <p:nvPr/>
        </p:nvGrpSpPr>
        <p:grpSpPr>
          <a:xfrm>
            <a:off x="5146487" y="1614180"/>
            <a:ext cx="3580728" cy="3182239"/>
            <a:chOff x="10299154" y="3232239"/>
            <a:chExt cx="7165756" cy="6372124"/>
          </a:xfrm>
        </p:grpSpPr>
        <p:pic>
          <p:nvPicPr>
            <p:cNvPr id="176" name="Google Shape;17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2764" y="3232239"/>
              <a:ext cx="6372146" cy="6372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3"/>
            <p:cNvSpPr/>
            <p:nvPr/>
          </p:nvSpPr>
          <p:spPr>
            <a:xfrm>
              <a:off x="10299154" y="7732065"/>
              <a:ext cx="1905000" cy="1734184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78" name="Google Shape;178;p23"/>
          <p:cNvSpPr txBox="1"/>
          <p:nvPr/>
        </p:nvSpPr>
        <p:spPr>
          <a:xfrm>
            <a:off x="1493875" y="2386600"/>
            <a:ext cx="658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Upload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4092908" y="2076769"/>
            <a:ext cx="952500" cy="866775"/>
          </a:xfrm>
          <a:custGeom>
            <a:rect b="b" l="l" r="r" t="t"/>
            <a:pathLst>
              <a:path extrusionOk="0" h="1733550" w="1905000">
                <a:moveTo>
                  <a:pt x="1038225" y="0"/>
                </a:moveTo>
                <a:lnTo>
                  <a:pt x="866775" y="0"/>
                </a:lnTo>
                <a:lnTo>
                  <a:pt x="856137" y="64"/>
                </a:lnTo>
                <a:lnTo>
                  <a:pt x="813624" y="1629"/>
                </a:lnTo>
                <a:lnTo>
                  <a:pt x="771236" y="5275"/>
                </a:lnTo>
                <a:lnTo>
                  <a:pt x="729082" y="10998"/>
                </a:lnTo>
                <a:lnTo>
                  <a:pt x="687251" y="18790"/>
                </a:lnTo>
                <a:lnTo>
                  <a:pt x="645859" y="28622"/>
                </a:lnTo>
                <a:lnTo>
                  <a:pt x="605001" y="40467"/>
                </a:lnTo>
                <a:lnTo>
                  <a:pt x="564769" y="54308"/>
                </a:lnTo>
                <a:lnTo>
                  <a:pt x="525272" y="70105"/>
                </a:lnTo>
                <a:lnTo>
                  <a:pt x="486592" y="87820"/>
                </a:lnTo>
                <a:lnTo>
                  <a:pt x="448828" y="107418"/>
                </a:lnTo>
                <a:lnTo>
                  <a:pt x="412073" y="128839"/>
                </a:lnTo>
                <a:lnTo>
                  <a:pt x="376412" y="152035"/>
                </a:lnTo>
                <a:lnTo>
                  <a:pt x="341927" y="176960"/>
                </a:lnTo>
                <a:lnTo>
                  <a:pt x="308718" y="203549"/>
                </a:lnTo>
                <a:lnTo>
                  <a:pt x="276843" y="231727"/>
                </a:lnTo>
                <a:lnTo>
                  <a:pt x="246395" y="261435"/>
                </a:lnTo>
                <a:lnTo>
                  <a:pt x="217442" y="292605"/>
                </a:lnTo>
                <a:lnTo>
                  <a:pt x="190052" y="325158"/>
                </a:lnTo>
                <a:lnTo>
                  <a:pt x="164291" y="359013"/>
                </a:lnTo>
                <a:lnTo>
                  <a:pt x="140222" y="394098"/>
                </a:lnTo>
                <a:lnTo>
                  <a:pt x="117906" y="430315"/>
                </a:lnTo>
                <a:lnTo>
                  <a:pt x="97389" y="467590"/>
                </a:lnTo>
                <a:lnTo>
                  <a:pt x="78731" y="505822"/>
                </a:lnTo>
                <a:lnTo>
                  <a:pt x="61968" y="544917"/>
                </a:lnTo>
                <a:lnTo>
                  <a:pt x="47140" y="584803"/>
                </a:lnTo>
                <a:lnTo>
                  <a:pt x="34295" y="625361"/>
                </a:lnTo>
                <a:lnTo>
                  <a:pt x="23452" y="666495"/>
                </a:lnTo>
                <a:lnTo>
                  <a:pt x="14639" y="708118"/>
                </a:lnTo>
                <a:lnTo>
                  <a:pt x="7887" y="750118"/>
                </a:lnTo>
                <a:lnTo>
                  <a:pt x="3197" y="792406"/>
                </a:lnTo>
                <a:lnTo>
                  <a:pt x="584" y="834872"/>
                </a:lnTo>
                <a:lnTo>
                  <a:pt x="0" y="866775"/>
                </a:lnTo>
                <a:lnTo>
                  <a:pt x="64" y="877412"/>
                </a:lnTo>
                <a:lnTo>
                  <a:pt x="1629" y="919925"/>
                </a:lnTo>
                <a:lnTo>
                  <a:pt x="5283" y="962313"/>
                </a:lnTo>
                <a:lnTo>
                  <a:pt x="11009" y="1004466"/>
                </a:lnTo>
                <a:lnTo>
                  <a:pt x="18790" y="1046293"/>
                </a:lnTo>
                <a:lnTo>
                  <a:pt x="28622" y="1087685"/>
                </a:lnTo>
                <a:lnTo>
                  <a:pt x="40473" y="1128542"/>
                </a:lnTo>
                <a:lnTo>
                  <a:pt x="54310" y="1168769"/>
                </a:lnTo>
                <a:lnTo>
                  <a:pt x="70110" y="1208275"/>
                </a:lnTo>
                <a:lnTo>
                  <a:pt x="87826" y="1246952"/>
                </a:lnTo>
                <a:lnTo>
                  <a:pt x="107423" y="1284715"/>
                </a:lnTo>
                <a:lnTo>
                  <a:pt x="128841" y="1321471"/>
                </a:lnTo>
                <a:lnTo>
                  <a:pt x="152042" y="1357131"/>
                </a:lnTo>
                <a:lnTo>
                  <a:pt x="176962" y="1391611"/>
                </a:lnTo>
                <a:lnTo>
                  <a:pt x="203549" y="1424826"/>
                </a:lnTo>
                <a:lnTo>
                  <a:pt x="231727" y="1456700"/>
                </a:lnTo>
                <a:lnTo>
                  <a:pt x="261441" y="1487154"/>
                </a:lnTo>
                <a:lnTo>
                  <a:pt x="292610" y="1516107"/>
                </a:lnTo>
                <a:lnTo>
                  <a:pt x="325163" y="1543495"/>
                </a:lnTo>
                <a:lnTo>
                  <a:pt x="359020" y="1569252"/>
                </a:lnTo>
                <a:lnTo>
                  <a:pt x="394098" y="1593320"/>
                </a:lnTo>
                <a:lnTo>
                  <a:pt x="430326" y="1615643"/>
                </a:lnTo>
                <a:lnTo>
                  <a:pt x="467590" y="1636153"/>
                </a:lnTo>
                <a:lnTo>
                  <a:pt x="505822" y="1654812"/>
                </a:lnTo>
                <a:lnTo>
                  <a:pt x="544928" y="1671575"/>
                </a:lnTo>
                <a:lnTo>
                  <a:pt x="584803" y="1686396"/>
                </a:lnTo>
                <a:lnTo>
                  <a:pt x="625361" y="1699248"/>
                </a:lnTo>
                <a:lnTo>
                  <a:pt x="666495" y="1710090"/>
                </a:lnTo>
                <a:lnTo>
                  <a:pt x="708118" y="1718899"/>
                </a:lnTo>
                <a:lnTo>
                  <a:pt x="750129" y="1725660"/>
                </a:lnTo>
                <a:lnTo>
                  <a:pt x="792408" y="1730352"/>
                </a:lnTo>
                <a:lnTo>
                  <a:pt x="834872" y="1732955"/>
                </a:lnTo>
                <a:lnTo>
                  <a:pt x="866775" y="1733550"/>
                </a:lnTo>
                <a:lnTo>
                  <a:pt x="1038225" y="1733550"/>
                </a:lnTo>
                <a:lnTo>
                  <a:pt x="1080757" y="1732495"/>
                </a:lnTo>
                <a:lnTo>
                  <a:pt x="1123175" y="1729371"/>
                </a:lnTo>
                <a:lnTo>
                  <a:pt x="1165402" y="1724164"/>
                </a:lnTo>
                <a:lnTo>
                  <a:pt x="1207325" y="1716887"/>
                </a:lnTo>
                <a:lnTo>
                  <a:pt x="1248829" y="1707565"/>
                </a:lnTo>
                <a:lnTo>
                  <a:pt x="1289837" y="1696224"/>
                </a:lnTo>
                <a:lnTo>
                  <a:pt x="1330236" y="1682877"/>
                </a:lnTo>
                <a:lnTo>
                  <a:pt x="1369923" y="1667560"/>
                </a:lnTo>
                <a:lnTo>
                  <a:pt x="1408811" y="1650326"/>
                </a:lnTo>
                <a:lnTo>
                  <a:pt x="1446822" y="1631200"/>
                </a:lnTo>
                <a:lnTo>
                  <a:pt x="1483842" y="1610233"/>
                </a:lnTo>
                <a:lnTo>
                  <a:pt x="1519783" y="1587461"/>
                </a:lnTo>
                <a:lnTo>
                  <a:pt x="1554568" y="1562963"/>
                </a:lnTo>
                <a:lnTo>
                  <a:pt x="1588096" y="1536801"/>
                </a:lnTo>
                <a:lnTo>
                  <a:pt x="1620316" y="1509014"/>
                </a:lnTo>
                <a:lnTo>
                  <a:pt x="1651127" y="1479677"/>
                </a:lnTo>
                <a:lnTo>
                  <a:pt x="1680464" y="1448866"/>
                </a:lnTo>
                <a:lnTo>
                  <a:pt x="1708251" y="1416646"/>
                </a:lnTo>
                <a:lnTo>
                  <a:pt x="1734426" y="1383106"/>
                </a:lnTo>
                <a:lnTo>
                  <a:pt x="1758924" y="1348320"/>
                </a:lnTo>
                <a:lnTo>
                  <a:pt x="1781683" y="1312379"/>
                </a:lnTo>
                <a:lnTo>
                  <a:pt x="1802650" y="1275359"/>
                </a:lnTo>
                <a:lnTo>
                  <a:pt x="1821776" y="1237361"/>
                </a:lnTo>
                <a:lnTo>
                  <a:pt x="1839023" y="1198473"/>
                </a:lnTo>
                <a:lnTo>
                  <a:pt x="1854327" y="1158773"/>
                </a:lnTo>
                <a:lnTo>
                  <a:pt x="1867674" y="1118374"/>
                </a:lnTo>
                <a:lnTo>
                  <a:pt x="1879028" y="1077379"/>
                </a:lnTo>
                <a:lnTo>
                  <a:pt x="1888350" y="1035875"/>
                </a:lnTo>
                <a:lnTo>
                  <a:pt x="1895614" y="993952"/>
                </a:lnTo>
                <a:lnTo>
                  <a:pt x="1900821" y="951725"/>
                </a:lnTo>
                <a:lnTo>
                  <a:pt x="1903958" y="909307"/>
                </a:lnTo>
                <a:lnTo>
                  <a:pt x="1905000" y="866775"/>
                </a:lnTo>
                <a:lnTo>
                  <a:pt x="1904935" y="856137"/>
                </a:lnTo>
                <a:lnTo>
                  <a:pt x="1903370" y="813619"/>
                </a:lnTo>
                <a:lnTo>
                  <a:pt x="1899717" y="771234"/>
                </a:lnTo>
                <a:lnTo>
                  <a:pt x="1893990" y="729076"/>
                </a:lnTo>
                <a:lnTo>
                  <a:pt x="1886209" y="687251"/>
                </a:lnTo>
                <a:lnTo>
                  <a:pt x="1876377" y="645859"/>
                </a:lnTo>
                <a:lnTo>
                  <a:pt x="1864526" y="605001"/>
                </a:lnTo>
                <a:lnTo>
                  <a:pt x="1850683" y="564767"/>
                </a:lnTo>
                <a:lnTo>
                  <a:pt x="1834889" y="525267"/>
                </a:lnTo>
                <a:lnTo>
                  <a:pt x="1817173" y="486592"/>
                </a:lnTo>
                <a:lnTo>
                  <a:pt x="1797576" y="448826"/>
                </a:lnTo>
                <a:lnTo>
                  <a:pt x="1776158" y="412067"/>
                </a:lnTo>
                <a:lnTo>
                  <a:pt x="1752957" y="376405"/>
                </a:lnTo>
                <a:lnTo>
                  <a:pt x="1728038" y="341927"/>
                </a:lnTo>
                <a:lnTo>
                  <a:pt x="1701450" y="308711"/>
                </a:lnTo>
                <a:lnTo>
                  <a:pt x="1673272" y="276841"/>
                </a:lnTo>
                <a:lnTo>
                  <a:pt x="1643557" y="246395"/>
                </a:lnTo>
                <a:lnTo>
                  <a:pt x="1612389" y="217442"/>
                </a:lnTo>
                <a:lnTo>
                  <a:pt x="1579836" y="190047"/>
                </a:lnTo>
                <a:lnTo>
                  <a:pt x="1545974" y="164284"/>
                </a:lnTo>
                <a:lnTo>
                  <a:pt x="1510901" y="140217"/>
                </a:lnTo>
                <a:lnTo>
                  <a:pt x="1474679" y="117904"/>
                </a:lnTo>
                <a:lnTo>
                  <a:pt x="1437409" y="97388"/>
                </a:lnTo>
                <a:lnTo>
                  <a:pt x="1399171" y="78724"/>
                </a:lnTo>
                <a:lnTo>
                  <a:pt x="1360071" y="61963"/>
                </a:lnTo>
                <a:lnTo>
                  <a:pt x="1320196" y="47140"/>
                </a:lnTo>
                <a:lnTo>
                  <a:pt x="1279638" y="34290"/>
                </a:lnTo>
                <a:lnTo>
                  <a:pt x="1238499" y="23452"/>
                </a:lnTo>
                <a:lnTo>
                  <a:pt x="1196881" y="14637"/>
                </a:lnTo>
                <a:lnTo>
                  <a:pt x="1154870" y="7876"/>
                </a:lnTo>
                <a:lnTo>
                  <a:pt x="1112586" y="3191"/>
                </a:lnTo>
                <a:lnTo>
                  <a:pt x="1070127" y="584"/>
                </a:lnTo>
                <a:lnTo>
                  <a:pt x="1038225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925" y="1614175"/>
            <a:ext cx="2022675" cy="2022675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4255303" y="2248143"/>
            <a:ext cx="568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Find ‘Features’ in the 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2432539" y="2214096"/>
            <a:ext cx="1500822" cy="629285"/>
          </a:xfrm>
          <a:custGeom>
            <a:rect b="b" l="l" r="r" t="t"/>
            <a:pathLst>
              <a:path extrusionOk="0" h="1258570" w="3001645">
                <a:moveTo>
                  <a:pt x="3001035" y="627532"/>
                </a:moveTo>
                <a:lnTo>
                  <a:pt x="2997047" y="585012"/>
                </a:lnTo>
                <a:lnTo>
                  <a:pt x="2982544" y="544817"/>
                </a:lnTo>
                <a:lnTo>
                  <a:pt x="2958477" y="509524"/>
                </a:lnTo>
                <a:lnTo>
                  <a:pt x="2926359" y="481368"/>
                </a:lnTo>
                <a:lnTo>
                  <a:pt x="2181301" y="24815"/>
                </a:lnTo>
                <a:lnTo>
                  <a:pt x="2140191" y="6692"/>
                </a:lnTo>
                <a:lnTo>
                  <a:pt x="2095766" y="0"/>
                </a:lnTo>
                <a:lnTo>
                  <a:pt x="2084476" y="190"/>
                </a:lnTo>
                <a:lnTo>
                  <a:pt x="2040293" y="8369"/>
                </a:lnTo>
                <a:lnTo>
                  <a:pt x="1999818" y="27876"/>
                </a:lnTo>
                <a:lnTo>
                  <a:pt x="1965883" y="57327"/>
                </a:lnTo>
                <a:lnTo>
                  <a:pt x="1940877" y="94653"/>
                </a:lnTo>
                <a:lnTo>
                  <a:pt x="1926564" y="137236"/>
                </a:lnTo>
                <a:lnTo>
                  <a:pt x="1923491" y="170802"/>
                </a:lnTo>
                <a:lnTo>
                  <a:pt x="1926513" y="489000"/>
                </a:lnTo>
                <a:lnTo>
                  <a:pt x="0" y="507377"/>
                </a:lnTo>
                <a:lnTo>
                  <a:pt x="2705" y="790638"/>
                </a:lnTo>
                <a:lnTo>
                  <a:pt x="1929218" y="772261"/>
                </a:lnTo>
                <a:lnTo>
                  <a:pt x="1932254" y="1089977"/>
                </a:lnTo>
                <a:lnTo>
                  <a:pt x="1938604" y="1134516"/>
                </a:lnTo>
                <a:lnTo>
                  <a:pt x="1956447" y="1175804"/>
                </a:lnTo>
                <a:lnTo>
                  <a:pt x="1984514" y="1210957"/>
                </a:lnTo>
                <a:lnTo>
                  <a:pt x="2020849" y="1237500"/>
                </a:lnTo>
                <a:lnTo>
                  <a:pt x="2062886" y="1253528"/>
                </a:lnTo>
                <a:lnTo>
                  <a:pt x="2096338" y="1257960"/>
                </a:lnTo>
                <a:lnTo>
                  <a:pt x="2107654" y="1257935"/>
                </a:lnTo>
                <a:lnTo>
                  <a:pt x="2152002" y="1250416"/>
                </a:lnTo>
                <a:lnTo>
                  <a:pt x="2192807" y="1231506"/>
                </a:lnTo>
                <a:lnTo>
                  <a:pt x="2929026" y="760806"/>
                </a:lnTo>
                <a:lnTo>
                  <a:pt x="2960598" y="732040"/>
                </a:lnTo>
                <a:lnTo>
                  <a:pt x="2984004" y="696302"/>
                </a:lnTo>
                <a:lnTo>
                  <a:pt x="2989554" y="683158"/>
                </a:lnTo>
                <a:lnTo>
                  <a:pt x="2992145" y="676503"/>
                </a:lnTo>
                <a:lnTo>
                  <a:pt x="2994291" y="669709"/>
                </a:lnTo>
                <a:lnTo>
                  <a:pt x="2997720" y="655840"/>
                </a:lnTo>
                <a:lnTo>
                  <a:pt x="2998990" y="648830"/>
                </a:lnTo>
                <a:lnTo>
                  <a:pt x="3000654" y="634644"/>
                </a:lnTo>
                <a:lnTo>
                  <a:pt x="3001035" y="6275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183" name="Google Shape;183;p23"/>
          <p:cNvGrpSpPr/>
          <p:nvPr/>
        </p:nvGrpSpPr>
        <p:grpSpPr>
          <a:xfrm>
            <a:off x="2701718" y="2892759"/>
            <a:ext cx="2320504" cy="1834071"/>
            <a:chOff x="5406681" y="5792469"/>
            <a:chExt cx="4643794" cy="3672549"/>
          </a:xfrm>
        </p:grpSpPr>
        <p:sp>
          <p:nvSpPr>
            <p:cNvPr id="184" name="Google Shape;184;p23"/>
            <p:cNvSpPr/>
            <p:nvPr/>
          </p:nvSpPr>
          <p:spPr>
            <a:xfrm>
              <a:off x="7053681" y="5792469"/>
              <a:ext cx="1668145" cy="1685925"/>
            </a:xfrm>
            <a:custGeom>
              <a:rect b="b" l="l" r="r" t="t"/>
              <a:pathLst>
                <a:path extrusionOk="0" h="1685925" w="1668145">
                  <a:moveTo>
                    <a:pt x="1667637" y="198907"/>
                  </a:moveTo>
                  <a:lnTo>
                    <a:pt x="1465948" y="0"/>
                  </a:lnTo>
                  <a:lnTo>
                    <a:pt x="0" y="1486458"/>
                  </a:lnTo>
                  <a:lnTo>
                    <a:pt x="201688" y="1685366"/>
                  </a:lnTo>
                  <a:lnTo>
                    <a:pt x="1667637" y="198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406681" y="7731468"/>
              <a:ext cx="1905000" cy="1733550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0" y="64"/>
                  </a:lnTo>
                  <a:lnTo>
                    <a:pt x="813614" y="1629"/>
                  </a:lnTo>
                  <a:lnTo>
                    <a:pt x="771229" y="5275"/>
                  </a:lnTo>
                  <a:lnTo>
                    <a:pt x="729071" y="10998"/>
                  </a:lnTo>
                  <a:lnTo>
                    <a:pt x="687246" y="18790"/>
                  </a:lnTo>
                  <a:lnTo>
                    <a:pt x="645852" y="28616"/>
                  </a:lnTo>
                  <a:lnTo>
                    <a:pt x="604999" y="40467"/>
                  </a:lnTo>
                  <a:lnTo>
                    <a:pt x="564767" y="54303"/>
                  </a:lnTo>
                  <a:lnTo>
                    <a:pt x="525262" y="70105"/>
                  </a:lnTo>
                  <a:lnTo>
                    <a:pt x="486586" y="87825"/>
                  </a:lnTo>
                  <a:lnTo>
                    <a:pt x="448821" y="107411"/>
                  </a:lnTo>
                  <a:lnTo>
                    <a:pt x="412067" y="128839"/>
                  </a:lnTo>
                  <a:lnTo>
                    <a:pt x="376405" y="152035"/>
                  </a:lnTo>
                  <a:lnTo>
                    <a:pt x="341927" y="176960"/>
                  </a:lnTo>
                  <a:lnTo>
                    <a:pt x="308711" y="203542"/>
                  </a:lnTo>
                  <a:lnTo>
                    <a:pt x="276841" y="231727"/>
                  </a:lnTo>
                  <a:lnTo>
                    <a:pt x="246395" y="261435"/>
                  </a:lnTo>
                  <a:lnTo>
                    <a:pt x="217434" y="292605"/>
                  </a:lnTo>
                  <a:lnTo>
                    <a:pt x="190042" y="325158"/>
                  </a:lnTo>
                  <a:lnTo>
                    <a:pt x="164284" y="359013"/>
                  </a:lnTo>
                  <a:lnTo>
                    <a:pt x="140217" y="394098"/>
                  </a:lnTo>
                  <a:lnTo>
                    <a:pt x="117893" y="430315"/>
                  </a:lnTo>
                  <a:lnTo>
                    <a:pt x="97383" y="467588"/>
                  </a:lnTo>
                  <a:lnTo>
                    <a:pt x="78724" y="505820"/>
                  </a:lnTo>
                  <a:lnTo>
                    <a:pt x="61961" y="544917"/>
                  </a:lnTo>
                  <a:lnTo>
                    <a:pt x="47140" y="584798"/>
                  </a:lnTo>
                  <a:lnTo>
                    <a:pt x="34288" y="625356"/>
                  </a:lnTo>
                  <a:lnTo>
                    <a:pt x="23446" y="666495"/>
                  </a:lnTo>
                  <a:lnTo>
                    <a:pt x="14637" y="708116"/>
                  </a:lnTo>
                  <a:lnTo>
                    <a:pt x="7876" y="750116"/>
                  </a:lnTo>
                  <a:lnTo>
                    <a:pt x="3189" y="792406"/>
                  </a:lnTo>
                  <a:lnTo>
                    <a:pt x="584" y="834867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4" y="919924"/>
                  </a:lnTo>
                  <a:lnTo>
                    <a:pt x="5275" y="962307"/>
                  </a:lnTo>
                  <a:lnTo>
                    <a:pt x="10998" y="1004466"/>
                  </a:lnTo>
                  <a:lnTo>
                    <a:pt x="18788" y="1046291"/>
                  </a:lnTo>
                  <a:lnTo>
                    <a:pt x="28616" y="1087685"/>
                  </a:lnTo>
                  <a:lnTo>
                    <a:pt x="40467" y="1128542"/>
                  </a:lnTo>
                  <a:lnTo>
                    <a:pt x="54303" y="1168769"/>
                  </a:lnTo>
                  <a:lnTo>
                    <a:pt x="70105" y="1208275"/>
                  </a:lnTo>
                  <a:lnTo>
                    <a:pt x="87820" y="1246950"/>
                  </a:lnTo>
                  <a:lnTo>
                    <a:pt x="107411" y="1284715"/>
                  </a:lnTo>
                  <a:lnTo>
                    <a:pt x="128833" y="1321472"/>
                  </a:lnTo>
                  <a:lnTo>
                    <a:pt x="152035" y="1357132"/>
                  </a:lnTo>
                  <a:lnTo>
                    <a:pt x="176960" y="1391612"/>
                  </a:lnTo>
                  <a:lnTo>
                    <a:pt x="203536" y="1424828"/>
                  </a:lnTo>
                  <a:lnTo>
                    <a:pt x="231727" y="1456697"/>
                  </a:lnTo>
                  <a:lnTo>
                    <a:pt x="261435" y="1487147"/>
                  </a:lnTo>
                  <a:lnTo>
                    <a:pt x="292605" y="1516102"/>
                  </a:lnTo>
                  <a:lnTo>
                    <a:pt x="325158" y="1543494"/>
                  </a:lnTo>
                  <a:lnTo>
                    <a:pt x="359013" y="1569253"/>
                  </a:lnTo>
                  <a:lnTo>
                    <a:pt x="394098" y="1593322"/>
                  </a:lnTo>
                  <a:lnTo>
                    <a:pt x="430313" y="1615641"/>
                  </a:lnTo>
                  <a:lnTo>
                    <a:pt x="467588" y="1636155"/>
                  </a:lnTo>
                  <a:lnTo>
                    <a:pt x="505820" y="1654812"/>
                  </a:lnTo>
                  <a:lnTo>
                    <a:pt x="544917" y="1671576"/>
                  </a:lnTo>
                  <a:lnTo>
                    <a:pt x="584798" y="1686398"/>
                  </a:lnTo>
                  <a:lnTo>
                    <a:pt x="625354" y="1699247"/>
                  </a:lnTo>
                  <a:lnTo>
                    <a:pt x="666495" y="1710088"/>
                  </a:lnTo>
                  <a:lnTo>
                    <a:pt x="708110" y="1718900"/>
                  </a:lnTo>
                  <a:lnTo>
                    <a:pt x="750116" y="1725658"/>
                  </a:lnTo>
                  <a:lnTo>
                    <a:pt x="792406" y="1730350"/>
                  </a:lnTo>
                  <a:lnTo>
                    <a:pt x="834860" y="1732957"/>
                  </a:lnTo>
                  <a:lnTo>
                    <a:pt x="866775" y="1733547"/>
                  </a:lnTo>
                  <a:lnTo>
                    <a:pt x="1038225" y="1733547"/>
                  </a:lnTo>
                  <a:lnTo>
                    <a:pt x="1080744" y="1732501"/>
                  </a:lnTo>
                  <a:lnTo>
                    <a:pt x="1123175" y="1729370"/>
                  </a:lnTo>
                  <a:lnTo>
                    <a:pt x="1165402" y="1724160"/>
                  </a:lnTo>
                  <a:lnTo>
                    <a:pt x="1207325" y="1716888"/>
                  </a:lnTo>
                  <a:lnTo>
                    <a:pt x="1248829" y="1707567"/>
                  </a:lnTo>
                  <a:lnTo>
                    <a:pt x="1289824" y="1696220"/>
                  </a:lnTo>
                  <a:lnTo>
                    <a:pt x="1330223" y="1682877"/>
                  </a:lnTo>
                  <a:lnTo>
                    <a:pt x="1369923" y="1667567"/>
                  </a:lnTo>
                  <a:lnTo>
                    <a:pt x="1408811" y="1650323"/>
                  </a:lnTo>
                  <a:lnTo>
                    <a:pt x="1446809" y="1631198"/>
                  </a:lnTo>
                  <a:lnTo>
                    <a:pt x="1483829" y="1610227"/>
                  </a:lnTo>
                  <a:lnTo>
                    <a:pt x="1519770" y="1587468"/>
                  </a:lnTo>
                  <a:lnTo>
                    <a:pt x="1554556" y="1562969"/>
                  </a:lnTo>
                  <a:lnTo>
                    <a:pt x="1588096" y="1536796"/>
                  </a:lnTo>
                  <a:lnTo>
                    <a:pt x="1620304" y="1509005"/>
                  </a:lnTo>
                  <a:lnTo>
                    <a:pt x="1651114" y="1479671"/>
                  </a:lnTo>
                  <a:lnTo>
                    <a:pt x="1680451" y="1448859"/>
                  </a:lnTo>
                  <a:lnTo>
                    <a:pt x="1708238" y="1416648"/>
                  </a:lnTo>
                  <a:lnTo>
                    <a:pt x="1734413" y="1383106"/>
                  </a:lnTo>
                  <a:lnTo>
                    <a:pt x="1758911" y="1348326"/>
                  </a:lnTo>
                  <a:lnTo>
                    <a:pt x="1781683" y="1312383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10" y="1198473"/>
                  </a:lnTo>
                  <a:lnTo>
                    <a:pt x="1854327" y="1158773"/>
                  </a:lnTo>
                  <a:lnTo>
                    <a:pt x="1867674" y="1118387"/>
                  </a:lnTo>
                  <a:lnTo>
                    <a:pt x="1879015" y="1077379"/>
                  </a:lnTo>
                  <a:lnTo>
                    <a:pt x="1888337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45" y="909307"/>
                  </a:lnTo>
                  <a:lnTo>
                    <a:pt x="1905000" y="866775"/>
                  </a:lnTo>
                  <a:lnTo>
                    <a:pt x="1904933" y="856135"/>
                  </a:lnTo>
                  <a:lnTo>
                    <a:pt x="1903364" y="813619"/>
                  </a:lnTo>
                  <a:lnTo>
                    <a:pt x="1899711" y="771229"/>
                  </a:lnTo>
                  <a:lnTo>
                    <a:pt x="1893988" y="729071"/>
                  </a:lnTo>
                  <a:lnTo>
                    <a:pt x="1886197" y="687251"/>
                  </a:lnTo>
                  <a:lnTo>
                    <a:pt x="1876370" y="645857"/>
                  </a:lnTo>
                  <a:lnTo>
                    <a:pt x="1864519" y="604999"/>
                  </a:lnTo>
                  <a:lnTo>
                    <a:pt x="1850683" y="564767"/>
                  </a:lnTo>
                  <a:lnTo>
                    <a:pt x="1834882" y="525262"/>
                  </a:lnTo>
                  <a:lnTo>
                    <a:pt x="1817166" y="486586"/>
                  </a:lnTo>
                  <a:lnTo>
                    <a:pt x="1797576" y="448826"/>
                  </a:lnTo>
                  <a:lnTo>
                    <a:pt x="1776153" y="412067"/>
                  </a:lnTo>
                  <a:lnTo>
                    <a:pt x="1752951" y="376405"/>
                  </a:lnTo>
                  <a:lnTo>
                    <a:pt x="1728027" y="341927"/>
                  </a:lnTo>
                  <a:lnTo>
                    <a:pt x="1701445" y="308711"/>
                  </a:lnTo>
                  <a:lnTo>
                    <a:pt x="1673259" y="276841"/>
                  </a:lnTo>
                  <a:lnTo>
                    <a:pt x="1643551" y="246395"/>
                  </a:lnTo>
                  <a:lnTo>
                    <a:pt x="1612382" y="217434"/>
                  </a:lnTo>
                  <a:lnTo>
                    <a:pt x="1579829" y="190047"/>
                  </a:lnTo>
                  <a:lnTo>
                    <a:pt x="1545974" y="164284"/>
                  </a:lnTo>
                  <a:lnTo>
                    <a:pt x="1510888" y="140217"/>
                  </a:lnTo>
                  <a:lnTo>
                    <a:pt x="1474671" y="117899"/>
                  </a:lnTo>
                  <a:lnTo>
                    <a:pt x="1437398" y="97383"/>
                  </a:lnTo>
                  <a:lnTo>
                    <a:pt x="1399166" y="78729"/>
                  </a:lnTo>
                  <a:lnTo>
                    <a:pt x="1360070" y="61961"/>
                  </a:lnTo>
                  <a:lnTo>
                    <a:pt x="1320189" y="47140"/>
                  </a:lnTo>
                  <a:lnTo>
                    <a:pt x="1279631" y="34290"/>
                  </a:lnTo>
                  <a:lnTo>
                    <a:pt x="1238491" y="23452"/>
                  </a:lnTo>
                  <a:lnTo>
                    <a:pt x="1196876" y="14637"/>
                  </a:lnTo>
                  <a:lnTo>
                    <a:pt x="1154870" y="7876"/>
                  </a:lnTo>
                  <a:lnTo>
                    <a:pt x="1112580" y="3191"/>
                  </a:lnTo>
                  <a:lnTo>
                    <a:pt x="1070120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6826580" y="6524015"/>
              <a:ext cx="3223895" cy="2850515"/>
            </a:xfrm>
            <a:custGeom>
              <a:rect b="b" l="l" r="r" t="t"/>
              <a:pathLst>
                <a:path extrusionOk="0" h="2850515" w="3223895">
                  <a:moveTo>
                    <a:pt x="1181849" y="816025"/>
                  </a:moveTo>
                  <a:lnTo>
                    <a:pt x="1176197" y="771448"/>
                  </a:lnTo>
                  <a:lnTo>
                    <a:pt x="1159040" y="729932"/>
                  </a:lnTo>
                  <a:lnTo>
                    <a:pt x="1131582" y="694372"/>
                  </a:lnTo>
                  <a:lnTo>
                    <a:pt x="477100" y="48920"/>
                  </a:lnTo>
                  <a:lnTo>
                    <a:pt x="441185" y="21818"/>
                  </a:lnTo>
                  <a:lnTo>
                    <a:pt x="399402" y="5130"/>
                  </a:lnTo>
                  <a:lnTo>
                    <a:pt x="354723" y="0"/>
                  </a:lnTo>
                  <a:lnTo>
                    <a:pt x="343433" y="596"/>
                  </a:lnTo>
                  <a:lnTo>
                    <a:pt x="299516" y="10363"/>
                  </a:lnTo>
                  <a:lnTo>
                    <a:pt x="259715" y="31343"/>
                  </a:lnTo>
                  <a:lnTo>
                    <a:pt x="226834" y="62039"/>
                  </a:lnTo>
                  <a:lnTo>
                    <a:pt x="203187" y="100317"/>
                  </a:lnTo>
                  <a:lnTo>
                    <a:pt x="4140" y="978293"/>
                  </a:lnTo>
                  <a:lnTo>
                    <a:pt x="0" y="1013663"/>
                  </a:lnTo>
                  <a:lnTo>
                    <a:pt x="508" y="1027950"/>
                  </a:lnTo>
                  <a:lnTo>
                    <a:pt x="9131" y="1069784"/>
                  </a:lnTo>
                  <a:lnTo>
                    <a:pt x="27927" y="1108125"/>
                  </a:lnTo>
                  <a:lnTo>
                    <a:pt x="55714" y="1140587"/>
                  </a:lnTo>
                  <a:lnTo>
                    <a:pt x="90728" y="1165059"/>
                  </a:lnTo>
                  <a:lnTo>
                    <a:pt x="130733" y="1180007"/>
                  </a:lnTo>
                  <a:lnTo>
                    <a:pt x="173215" y="1184490"/>
                  </a:lnTo>
                  <a:lnTo>
                    <a:pt x="180340" y="1184186"/>
                  </a:lnTo>
                  <a:lnTo>
                    <a:pt x="1051763" y="979703"/>
                  </a:lnTo>
                  <a:lnTo>
                    <a:pt x="1093698" y="963549"/>
                  </a:lnTo>
                  <a:lnTo>
                    <a:pt x="1129893" y="936967"/>
                  </a:lnTo>
                  <a:lnTo>
                    <a:pt x="1157859" y="901788"/>
                  </a:lnTo>
                  <a:lnTo>
                    <a:pt x="1175588" y="860513"/>
                  </a:lnTo>
                  <a:lnTo>
                    <a:pt x="1181849" y="816025"/>
                  </a:lnTo>
                  <a:close/>
                </a:path>
                <a:path extrusionOk="0" h="2850515" w="3223895">
                  <a:moveTo>
                    <a:pt x="3223272" y="2218055"/>
                  </a:moveTo>
                  <a:lnTo>
                    <a:pt x="3219183" y="2175535"/>
                  </a:lnTo>
                  <a:lnTo>
                    <a:pt x="3204616" y="2135378"/>
                  </a:lnTo>
                  <a:lnTo>
                    <a:pt x="3180473" y="2100135"/>
                  </a:lnTo>
                  <a:lnTo>
                    <a:pt x="3148292" y="2072043"/>
                  </a:lnTo>
                  <a:lnTo>
                    <a:pt x="2402357" y="1616938"/>
                  </a:lnTo>
                  <a:lnTo>
                    <a:pt x="2361209" y="1598891"/>
                  </a:lnTo>
                  <a:lnTo>
                    <a:pt x="2316772" y="1592287"/>
                  </a:lnTo>
                  <a:lnTo>
                    <a:pt x="2305481" y="1592503"/>
                  </a:lnTo>
                  <a:lnTo>
                    <a:pt x="2261324" y="1600771"/>
                  </a:lnTo>
                  <a:lnTo>
                    <a:pt x="2220874" y="1620342"/>
                  </a:lnTo>
                  <a:lnTo>
                    <a:pt x="2187003" y="1649857"/>
                  </a:lnTo>
                  <a:lnTo>
                    <a:pt x="2162073" y="1687233"/>
                  </a:lnTo>
                  <a:lnTo>
                    <a:pt x="2147836" y="1729854"/>
                  </a:lnTo>
                  <a:lnTo>
                    <a:pt x="2144826" y="1763420"/>
                  </a:lnTo>
                  <a:lnTo>
                    <a:pt x="2148471" y="2081618"/>
                  </a:lnTo>
                  <a:lnTo>
                    <a:pt x="612648" y="2099246"/>
                  </a:lnTo>
                  <a:lnTo>
                    <a:pt x="615911" y="2382507"/>
                  </a:lnTo>
                  <a:lnTo>
                    <a:pt x="2151723" y="2364879"/>
                  </a:lnTo>
                  <a:lnTo>
                    <a:pt x="2155380" y="2682583"/>
                  </a:lnTo>
                  <a:lnTo>
                    <a:pt x="2161819" y="2727109"/>
                  </a:lnTo>
                  <a:lnTo>
                    <a:pt x="2179739" y="2768371"/>
                  </a:lnTo>
                  <a:lnTo>
                    <a:pt x="2207869" y="2803474"/>
                  </a:lnTo>
                  <a:lnTo>
                    <a:pt x="2244255" y="2829928"/>
                  </a:lnTo>
                  <a:lnTo>
                    <a:pt x="2286304" y="2845879"/>
                  </a:lnTo>
                  <a:lnTo>
                    <a:pt x="2319782" y="2850248"/>
                  </a:lnTo>
                  <a:lnTo>
                    <a:pt x="2331097" y="2850210"/>
                  </a:lnTo>
                  <a:lnTo>
                    <a:pt x="2375433" y="2842603"/>
                  </a:lnTo>
                  <a:lnTo>
                    <a:pt x="2416213" y="2823591"/>
                  </a:lnTo>
                  <a:lnTo>
                    <a:pt x="3145498" y="2355342"/>
                  </a:lnTo>
                  <a:lnTo>
                    <a:pt x="3183026" y="2322652"/>
                  </a:lnTo>
                  <a:lnTo>
                    <a:pt x="3206356" y="2286863"/>
                  </a:lnTo>
                  <a:lnTo>
                    <a:pt x="3219996" y="2246376"/>
                  </a:lnTo>
                  <a:lnTo>
                    <a:pt x="3222891" y="2225179"/>
                  </a:lnTo>
                  <a:lnTo>
                    <a:pt x="3223272" y="2218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87" name="Google Shape;187;p23"/>
          <p:cNvSpPr/>
          <p:nvPr/>
        </p:nvSpPr>
        <p:spPr>
          <a:xfrm>
            <a:off x="1955200" y="2076775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4727975" y="203408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3313150" y="3870413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5793150" y="382273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2898341" y="4024693"/>
            <a:ext cx="568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800">
                <a:latin typeface="Verdana"/>
                <a:ea typeface="Verdana"/>
                <a:cs typeface="Verdana"/>
                <a:sym typeface="Verdana"/>
              </a:rPr>
              <a:t>Find ‘matching’ between our ‘DB’ to the image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5366003" y="4066368"/>
            <a:ext cx="5682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Show the Path on the Map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250" y="165487"/>
            <a:ext cx="2166176" cy="4812527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4"/>
          <p:cNvGrpSpPr/>
          <p:nvPr/>
        </p:nvGrpSpPr>
        <p:grpSpPr>
          <a:xfrm>
            <a:off x="5330552" y="6"/>
            <a:ext cx="3808088" cy="2707213"/>
            <a:chOff x="10667504" y="12"/>
            <a:chExt cx="7620749" cy="5420932"/>
          </a:xfrm>
        </p:grpSpPr>
        <p:sp>
          <p:nvSpPr>
            <p:cNvPr id="199" name="Google Shape;199;p24"/>
            <p:cNvSpPr/>
            <p:nvPr/>
          </p:nvSpPr>
          <p:spPr>
            <a:xfrm>
              <a:off x="11205248" y="12"/>
              <a:ext cx="7082790" cy="5093970"/>
            </a:xfrm>
            <a:custGeom>
              <a:rect b="b" l="l" r="r" t="t"/>
              <a:pathLst>
                <a:path extrusionOk="0" h="5093970" w="708279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extrusionOk="0" h="5093970" w="708279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0667504" y="1430007"/>
              <a:ext cx="2371090" cy="2371725"/>
            </a:xfrm>
            <a:custGeom>
              <a:rect b="b" l="l" r="r" t="t"/>
              <a:pathLst>
                <a:path extrusionOk="0" h="2371725" w="2371090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6535019" y="3474669"/>
              <a:ext cx="1753234" cy="1946275"/>
            </a:xfrm>
            <a:custGeom>
              <a:rect b="b" l="l" r="r" t="t"/>
              <a:pathLst>
                <a:path extrusionOk="0" h="1946275" w="1753234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202" name="Google Shape;202;p24"/>
          <p:cNvGrpSpPr/>
          <p:nvPr/>
        </p:nvGrpSpPr>
        <p:grpSpPr>
          <a:xfrm>
            <a:off x="0" y="2028946"/>
            <a:ext cx="2307944" cy="3108572"/>
            <a:chOff x="0" y="4062768"/>
            <a:chExt cx="4618659" cy="6224613"/>
          </a:xfrm>
        </p:grpSpPr>
        <p:sp>
          <p:nvSpPr>
            <p:cNvPr id="203" name="Google Shape;203;p24"/>
            <p:cNvSpPr/>
            <p:nvPr/>
          </p:nvSpPr>
          <p:spPr>
            <a:xfrm>
              <a:off x="0" y="6801866"/>
              <a:ext cx="4617085" cy="3485515"/>
            </a:xfrm>
            <a:custGeom>
              <a:rect b="b" l="l" r="r" t="t"/>
              <a:pathLst>
                <a:path extrusionOk="0" h="3485515" w="461708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0" y="4062768"/>
              <a:ext cx="1925955" cy="3851909"/>
            </a:xfrm>
            <a:custGeom>
              <a:rect b="b" l="l" r="r" t="t"/>
              <a:pathLst>
                <a:path extrusionOk="0" h="3851909" w="1925955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2713659" y="4159186"/>
              <a:ext cx="1905000" cy="1733550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06" name="Google Shape;206;p24"/>
          <p:cNvSpPr txBox="1"/>
          <p:nvPr>
            <p:ph type="title"/>
          </p:nvPr>
        </p:nvSpPr>
        <p:spPr>
          <a:xfrm>
            <a:off x="2275676" y="1070190"/>
            <a:ext cx="2553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400"/>
              <a:t>The Pipeline</a:t>
            </a:r>
            <a:endParaRPr sz="3400"/>
          </a:p>
        </p:txBody>
      </p:sp>
      <p:sp>
        <p:nvSpPr>
          <p:cNvPr id="207" name="Google Shape;207;p24"/>
          <p:cNvSpPr/>
          <p:nvPr/>
        </p:nvSpPr>
        <p:spPr>
          <a:xfrm>
            <a:off x="2825210" y="1822797"/>
            <a:ext cx="2024063" cy="4762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08" name="Google Shape;208;p24"/>
          <p:cNvGrpSpPr/>
          <p:nvPr/>
        </p:nvGrpSpPr>
        <p:grpSpPr>
          <a:xfrm>
            <a:off x="5146487" y="1614180"/>
            <a:ext cx="3580728" cy="3182239"/>
            <a:chOff x="10299154" y="3232239"/>
            <a:chExt cx="7165756" cy="6372124"/>
          </a:xfrm>
        </p:grpSpPr>
        <p:pic>
          <p:nvPicPr>
            <p:cNvPr id="209" name="Google Shape;20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2764" y="3232239"/>
              <a:ext cx="6372146" cy="6372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4"/>
            <p:cNvSpPr/>
            <p:nvPr/>
          </p:nvSpPr>
          <p:spPr>
            <a:xfrm>
              <a:off x="10299154" y="7732065"/>
              <a:ext cx="1905000" cy="1734184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11" name="Google Shape;211;p24"/>
          <p:cNvSpPr txBox="1"/>
          <p:nvPr/>
        </p:nvSpPr>
        <p:spPr>
          <a:xfrm>
            <a:off x="1493875" y="2386600"/>
            <a:ext cx="658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Upload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4092908" y="2076769"/>
            <a:ext cx="952500" cy="866775"/>
          </a:xfrm>
          <a:custGeom>
            <a:rect b="b" l="l" r="r" t="t"/>
            <a:pathLst>
              <a:path extrusionOk="0" h="1733550" w="1905000">
                <a:moveTo>
                  <a:pt x="1038225" y="0"/>
                </a:moveTo>
                <a:lnTo>
                  <a:pt x="866775" y="0"/>
                </a:lnTo>
                <a:lnTo>
                  <a:pt x="856137" y="64"/>
                </a:lnTo>
                <a:lnTo>
                  <a:pt x="813624" y="1629"/>
                </a:lnTo>
                <a:lnTo>
                  <a:pt x="771236" y="5275"/>
                </a:lnTo>
                <a:lnTo>
                  <a:pt x="729082" y="10998"/>
                </a:lnTo>
                <a:lnTo>
                  <a:pt x="687251" y="18790"/>
                </a:lnTo>
                <a:lnTo>
                  <a:pt x="645859" y="28622"/>
                </a:lnTo>
                <a:lnTo>
                  <a:pt x="605001" y="40467"/>
                </a:lnTo>
                <a:lnTo>
                  <a:pt x="564769" y="54308"/>
                </a:lnTo>
                <a:lnTo>
                  <a:pt x="525272" y="70105"/>
                </a:lnTo>
                <a:lnTo>
                  <a:pt x="486592" y="87820"/>
                </a:lnTo>
                <a:lnTo>
                  <a:pt x="448828" y="107418"/>
                </a:lnTo>
                <a:lnTo>
                  <a:pt x="412073" y="128839"/>
                </a:lnTo>
                <a:lnTo>
                  <a:pt x="376412" y="152035"/>
                </a:lnTo>
                <a:lnTo>
                  <a:pt x="341927" y="176960"/>
                </a:lnTo>
                <a:lnTo>
                  <a:pt x="308718" y="203549"/>
                </a:lnTo>
                <a:lnTo>
                  <a:pt x="276843" y="231727"/>
                </a:lnTo>
                <a:lnTo>
                  <a:pt x="246395" y="261435"/>
                </a:lnTo>
                <a:lnTo>
                  <a:pt x="217442" y="292605"/>
                </a:lnTo>
                <a:lnTo>
                  <a:pt x="190052" y="325158"/>
                </a:lnTo>
                <a:lnTo>
                  <a:pt x="164291" y="359013"/>
                </a:lnTo>
                <a:lnTo>
                  <a:pt x="140222" y="394098"/>
                </a:lnTo>
                <a:lnTo>
                  <a:pt x="117906" y="430315"/>
                </a:lnTo>
                <a:lnTo>
                  <a:pt x="97389" y="467590"/>
                </a:lnTo>
                <a:lnTo>
                  <a:pt x="78731" y="505822"/>
                </a:lnTo>
                <a:lnTo>
                  <a:pt x="61968" y="544917"/>
                </a:lnTo>
                <a:lnTo>
                  <a:pt x="47140" y="584803"/>
                </a:lnTo>
                <a:lnTo>
                  <a:pt x="34295" y="625361"/>
                </a:lnTo>
                <a:lnTo>
                  <a:pt x="23452" y="666495"/>
                </a:lnTo>
                <a:lnTo>
                  <a:pt x="14639" y="708118"/>
                </a:lnTo>
                <a:lnTo>
                  <a:pt x="7887" y="750118"/>
                </a:lnTo>
                <a:lnTo>
                  <a:pt x="3197" y="792406"/>
                </a:lnTo>
                <a:lnTo>
                  <a:pt x="584" y="834872"/>
                </a:lnTo>
                <a:lnTo>
                  <a:pt x="0" y="866775"/>
                </a:lnTo>
                <a:lnTo>
                  <a:pt x="64" y="877412"/>
                </a:lnTo>
                <a:lnTo>
                  <a:pt x="1629" y="919925"/>
                </a:lnTo>
                <a:lnTo>
                  <a:pt x="5283" y="962313"/>
                </a:lnTo>
                <a:lnTo>
                  <a:pt x="11009" y="1004466"/>
                </a:lnTo>
                <a:lnTo>
                  <a:pt x="18790" y="1046293"/>
                </a:lnTo>
                <a:lnTo>
                  <a:pt x="28622" y="1087685"/>
                </a:lnTo>
                <a:lnTo>
                  <a:pt x="40473" y="1128542"/>
                </a:lnTo>
                <a:lnTo>
                  <a:pt x="54310" y="1168769"/>
                </a:lnTo>
                <a:lnTo>
                  <a:pt x="70110" y="1208275"/>
                </a:lnTo>
                <a:lnTo>
                  <a:pt x="87826" y="1246952"/>
                </a:lnTo>
                <a:lnTo>
                  <a:pt x="107423" y="1284715"/>
                </a:lnTo>
                <a:lnTo>
                  <a:pt x="128841" y="1321471"/>
                </a:lnTo>
                <a:lnTo>
                  <a:pt x="152042" y="1357131"/>
                </a:lnTo>
                <a:lnTo>
                  <a:pt x="176962" y="1391611"/>
                </a:lnTo>
                <a:lnTo>
                  <a:pt x="203549" y="1424826"/>
                </a:lnTo>
                <a:lnTo>
                  <a:pt x="231727" y="1456700"/>
                </a:lnTo>
                <a:lnTo>
                  <a:pt x="261441" y="1487154"/>
                </a:lnTo>
                <a:lnTo>
                  <a:pt x="292610" y="1516107"/>
                </a:lnTo>
                <a:lnTo>
                  <a:pt x="325163" y="1543495"/>
                </a:lnTo>
                <a:lnTo>
                  <a:pt x="359020" y="1569252"/>
                </a:lnTo>
                <a:lnTo>
                  <a:pt x="394098" y="1593320"/>
                </a:lnTo>
                <a:lnTo>
                  <a:pt x="430326" y="1615643"/>
                </a:lnTo>
                <a:lnTo>
                  <a:pt x="467590" y="1636153"/>
                </a:lnTo>
                <a:lnTo>
                  <a:pt x="505822" y="1654812"/>
                </a:lnTo>
                <a:lnTo>
                  <a:pt x="544928" y="1671575"/>
                </a:lnTo>
                <a:lnTo>
                  <a:pt x="584803" y="1686396"/>
                </a:lnTo>
                <a:lnTo>
                  <a:pt x="625361" y="1699248"/>
                </a:lnTo>
                <a:lnTo>
                  <a:pt x="666495" y="1710090"/>
                </a:lnTo>
                <a:lnTo>
                  <a:pt x="708118" y="1718899"/>
                </a:lnTo>
                <a:lnTo>
                  <a:pt x="750129" y="1725660"/>
                </a:lnTo>
                <a:lnTo>
                  <a:pt x="792408" y="1730352"/>
                </a:lnTo>
                <a:lnTo>
                  <a:pt x="834872" y="1732955"/>
                </a:lnTo>
                <a:lnTo>
                  <a:pt x="866775" y="1733550"/>
                </a:lnTo>
                <a:lnTo>
                  <a:pt x="1038225" y="1733550"/>
                </a:lnTo>
                <a:lnTo>
                  <a:pt x="1080757" y="1732495"/>
                </a:lnTo>
                <a:lnTo>
                  <a:pt x="1123175" y="1729371"/>
                </a:lnTo>
                <a:lnTo>
                  <a:pt x="1165402" y="1724164"/>
                </a:lnTo>
                <a:lnTo>
                  <a:pt x="1207325" y="1716887"/>
                </a:lnTo>
                <a:lnTo>
                  <a:pt x="1248829" y="1707565"/>
                </a:lnTo>
                <a:lnTo>
                  <a:pt x="1289837" y="1696224"/>
                </a:lnTo>
                <a:lnTo>
                  <a:pt x="1330236" y="1682877"/>
                </a:lnTo>
                <a:lnTo>
                  <a:pt x="1369923" y="1667560"/>
                </a:lnTo>
                <a:lnTo>
                  <a:pt x="1408811" y="1650326"/>
                </a:lnTo>
                <a:lnTo>
                  <a:pt x="1446822" y="1631200"/>
                </a:lnTo>
                <a:lnTo>
                  <a:pt x="1483842" y="1610233"/>
                </a:lnTo>
                <a:lnTo>
                  <a:pt x="1519783" y="1587461"/>
                </a:lnTo>
                <a:lnTo>
                  <a:pt x="1554568" y="1562963"/>
                </a:lnTo>
                <a:lnTo>
                  <a:pt x="1588096" y="1536801"/>
                </a:lnTo>
                <a:lnTo>
                  <a:pt x="1620316" y="1509014"/>
                </a:lnTo>
                <a:lnTo>
                  <a:pt x="1651127" y="1479677"/>
                </a:lnTo>
                <a:lnTo>
                  <a:pt x="1680464" y="1448866"/>
                </a:lnTo>
                <a:lnTo>
                  <a:pt x="1708251" y="1416646"/>
                </a:lnTo>
                <a:lnTo>
                  <a:pt x="1734426" y="1383106"/>
                </a:lnTo>
                <a:lnTo>
                  <a:pt x="1758924" y="1348320"/>
                </a:lnTo>
                <a:lnTo>
                  <a:pt x="1781683" y="1312379"/>
                </a:lnTo>
                <a:lnTo>
                  <a:pt x="1802650" y="1275359"/>
                </a:lnTo>
                <a:lnTo>
                  <a:pt x="1821776" y="1237361"/>
                </a:lnTo>
                <a:lnTo>
                  <a:pt x="1839023" y="1198473"/>
                </a:lnTo>
                <a:lnTo>
                  <a:pt x="1854327" y="1158773"/>
                </a:lnTo>
                <a:lnTo>
                  <a:pt x="1867674" y="1118374"/>
                </a:lnTo>
                <a:lnTo>
                  <a:pt x="1879028" y="1077379"/>
                </a:lnTo>
                <a:lnTo>
                  <a:pt x="1888350" y="1035875"/>
                </a:lnTo>
                <a:lnTo>
                  <a:pt x="1895614" y="993952"/>
                </a:lnTo>
                <a:lnTo>
                  <a:pt x="1900821" y="951725"/>
                </a:lnTo>
                <a:lnTo>
                  <a:pt x="1903958" y="909307"/>
                </a:lnTo>
                <a:lnTo>
                  <a:pt x="1905000" y="866775"/>
                </a:lnTo>
                <a:lnTo>
                  <a:pt x="1904935" y="856137"/>
                </a:lnTo>
                <a:lnTo>
                  <a:pt x="1903370" y="813619"/>
                </a:lnTo>
                <a:lnTo>
                  <a:pt x="1899717" y="771234"/>
                </a:lnTo>
                <a:lnTo>
                  <a:pt x="1893990" y="729076"/>
                </a:lnTo>
                <a:lnTo>
                  <a:pt x="1886209" y="687251"/>
                </a:lnTo>
                <a:lnTo>
                  <a:pt x="1876377" y="645859"/>
                </a:lnTo>
                <a:lnTo>
                  <a:pt x="1864526" y="605001"/>
                </a:lnTo>
                <a:lnTo>
                  <a:pt x="1850683" y="564767"/>
                </a:lnTo>
                <a:lnTo>
                  <a:pt x="1834889" y="525267"/>
                </a:lnTo>
                <a:lnTo>
                  <a:pt x="1817173" y="486592"/>
                </a:lnTo>
                <a:lnTo>
                  <a:pt x="1797576" y="448826"/>
                </a:lnTo>
                <a:lnTo>
                  <a:pt x="1776158" y="412067"/>
                </a:lnTo>
                <a:lnTo>
                  <a:pt x="1752957" y="376405"/>
                </a:lnTo>
                <a:lnTo>
                  <a:pt x="1728038" y="341927"/>
                </a:lnTo>
                <a:lnTo>
                  <a:pt x="1701450" y="308711"/>
                </a:lnTo>
                <a:lnTo>
                  <a:pt x="1673272" y="276841"/>
                </a:lnTo>
                <a:lnTo>
                  <a:pt x="1643557" y="246395"/>
                </a:lnTo>
                <a:lnTo>
                  <a:pt x="1612389" y="217442"/>
                </a:lnTo>
                <a:lnTo>
                  <a:pt x="1579836" y="190047"/>
                </a:lnTo>
                <a:lnTo>
                  <a:pt x="1545974" y="164284"/>
                </a:lnTo>
                <a:lnTo>
                  <a:pt x="1510901" y="140217"/>
                </a:lnTo>
                <a:lnTo>
                  <a:pt x="1474679" y="117904"/>
                </a:lnTo>
                <a:lnTo>
                  <a:pt x="1437409" y="97388"/>
                </a:lnTo>
                <a:lnTo>
                  <a:pt x="1399171" y="78724"/>
                </a:lnTo>
                <a:lnTo>
                  <a:pt x="1360071" y="61963"/>
                </a:lnTo>
                <a:lnTo>
                  <a:pt x="1320196" y="47140"/>
                </a:lnTo>
                <a:lnTo>
                  <a:pt x="1279638" y="34290"/>
                </a:lnTo>
                <a:lnTo>
                  <a:pt x="1238499" y="23452"/>
                </a:lnTo>
                <a:lnTo>
                  <a:pt x="1196881" y="14637"/>
                </a:lnTo>
                <a:lnTo>
                  <a:pt x="1154870" y="7876"/>
                </a:lnTo>
                <a:lnTo>
                  <a:pt x="1112586" y="3191"/>
                </a:lnTo>
                <a:lnTo>
                  <a:pt x="1070127" y="584"/>
                </a:lnTo>
                <a:lnTo>
                  <a:pt x="1038225" y="0"/>
                </a:lnTo>
                <a:close/>
              </a:path>
            </a:pathLst>
          </a:custGeom>
          <a:solidFill>
            <a:srgbClr val="CECECE"/>
          </a:solidFill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925" y="1614175"/>
            <a:ext cx="2022675" cy="2022675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4255303" y="2248143"/>
            <a:ext cx="568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Find ‘Features’ in the 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2432539" y="2214096"/>
            <a:ext cx="1500822" cy="629285"/>
          </a:xfrm>
          <a:custGeom>
            <a:rect b="b" l="l" r="r" t="t"/>
            <a:pathLst>
              <a:path extrusionOk="0" h="1258570" w="3001645">
                <a:moveTo>
                  <a:pt x="3001035" y="627532"/>
                </a:moveTo>
                <a:lnTo>
                  <a:pt x="2997047" y="585012"/>
                </a:lnTo>
                <a:lnTo>
                  <a:pt x="2982544" y="544817"/>
                </a:lnTo>
                <a:lnTo>
                  <a:pt x="2958477" y="509524"/>
                </a:lnTo>
                <a:lnTo>
                  <a:pt x="2926359" y="481368"/>
                </a:lnTo>
                <a:lnTo>
                  <a:pt x="2181301" y="24815"/>
                </a:lnTo>
                <a:lnTo>
                  <a:pt x="2140191" y="6692"/>
                </a:lnTo>
                <a:lnTo>
                  <a:pt x="2095766" y="0"/>
                </a:lnTo>
                <a:lnTo>
                  <a:pt x="2084476" y="190"/>
                </a:lnTo>
                <a:lnTo>
                  <a:pt x="2040293" y="8369"/>
                </a:lnTo>
                <a:lnTo>
                  <a:pt x="1999818" y="27876"/>
                </a:lnTo>
                <a:lnTo>
                  <a:pt x="1965883" y="57327"/>
                </a:lnTo>
                <a:lnTo>
                  <a:pt x="1940877" y="94653"/>
                </a:lnTo>
                <a:lnTo>
                  <a:pt x="1926564" y="137236"/>
                </a:lnTo>
                <a:lnTo>
                  <a:pt x="1923491" y="170802"/>
                </a:lnTo>
                <a:lnTo>
                  <a:pt x="1926513" y="489000"/>
                </a:lnTo>
                <a:lnTo>
                  <a:pt x="0" y="507377"/>
                </a:lnTo>
                <a:lnTo>
                  <a:pt x="2705" y="790638"/>
                </a:lnTo>
                <a:lnTo>
                  <a:pt x="1929218" y="772261"/>
                </a:lnTo>
                <a:lnTo>
                  <a:pt x="1932254" y="1089977"/>
                </a:lnTo>
                <a:lnTo>
                  <a:pt x="1938604" y="1134516"/>
                </a:lnTo>
                <a:lnTo>
                  <a:pt x="1956447" y="1175804"/>
                </a:lnTo>
                <a:lnTo>
                  <a:pt x="1984514" y="1210957"/>
                </a:lnTo>
                <a:lnTo>
                  <a:pt x="2020849" y="1237500"/>
                </a:lnTo>
                <a:lnTo>
                  <a:pt x="2062886" y="1253528"/>
                </a:lnTo>
                <a:lnTo>
                  <a:pt x="2096338" y="1257960"/>
                </a:lnTo>
                <a:lnTo>
                  <a:pt x="2107654" y="1257935"/>
                </a:lnTo>
                <a:lnTo>
                  <a:pt x="2152002" y="1250416"/>
                </a:lnTo>
                <a:lnTo>
                  <a:pt x="2192807" y="1231506"/>
                </a:lnTo>
                <a:lnTo>
                  <a:pt x="2929026" y="760806"/>
                </a:lnTo>
                <a:lnTo>
                  <a:pt x="2960598" y="732040"/>
                </a:lnTo>
                <a:lnTo>
                  <a:pt x="2984004" y="696302"/>
                </a:lnTo>
                <a:lnTo>
                  <a:pt x="2989554" y="683158"/>
                </a:lnTo>
                <a:lnTo>
                  <a:pt x="2992145" y="676503"/>
                </a:lnTo>
                <a:lnTo>
                  <a:pt x="2994291" y="669709"/>
                </a:lnTo>
                <a:lnTo>
                  <a:pt x="2997720" y="655840"/>
                </a:lnTo>
                <a:lnTo>
                  <a:pt x="2998990" y="648830"/>
                </a:lnTo>
                <a:lnTo>
                  <a:pt x="3000654" y="634644"/>
                </a:lnTo>
                <a:lnTo>
                  <a:pt x="3001035" y="6275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16" name="Google Shape;216;p24"/>
          <p:cNvGrpSpPr/>
          <p:nvPr/>
        </p:nvGrpSpPr>
        <p:grpSpPr>
          <a:xfrm>
            <a:off x="2701718" y="2892759"/>
            <a:ext cx="2320504" cy="1834071"/>
            <a:chOff x="5406681" y="5792469"/>
            <a:chExt cx="4643794" cy="3672549"/>
          </a:xfrm>
        </p:grpSpPr>
        <p:sp>
          <p:nvSpPr>
            <p:cNvPr id="217" name="Google Shape;217;p24"/>
            <p:cNvSpPr/>
            <p:nvPr/>
          </p:nvSpPr>
          <p:spPr>
            <a:xfrm>
              <a:off x="7053681" y="5792469"/>
              <a:ext cx="1668145" cy="1685925"/>
            </a:xfrm>
            <a:custGeom>
              <a:rect b="b" l="l" r="r" t="t"/>
              <a:pathLst>
                <a:path extrusionOk="0" h="1685925" w="1668145">
                  <a:moveTo>
                    <a:pt x="1667637" y="198907"/>
                  </a:moveTo>
                  <a:lnTo>
                    <a:pt x="1465948" y="0"/>
                  </a:lnTo>
                  <a:lnTo>
                    <a:pt x="0" y="1486458"/>
                  </a:lnTo>
                  <a:lnTo>
                    <a:pt x="201688" y="1685366"/>
                  </a:lnTo>
                  <a:lnTo>
                    <a:pt x="1667637" y="198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5406681" y="7731468"/>
              <a:ext cx="1905000" cy="1733550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0" y="64"/>
                  </a:lnTo>
                  <a:lnTo>
                    <a:pt x="813614" y="1629"/>
                  </a:lnTo>
                  <a:lnTo>
                    <a:pt x="771229" y="5275"/>
                  </a:lnTo>
                  <a:lnTo>
                    <a:pt x="729071" y="10998"/>
                  </a:lnTo>
                  <a:lnTo>
                    <a:pt x="687246" y="18790"/>
                  </a:lnTo>
                  <a:lnTo>
                    <a:pt x="645852" y="28616"/>
                  </a:lnTo>
                  <a:lnTo>
                    <a:pt x="604999" y="40467"/>
                  </a:lnTo>
                  <a:lnTo>
                    <a:pt x="564767" y="54303"/>
                  </a:lnTo>
                  <a:lnTo>
                    <a:pt x="525262" y="70105"/>
                  </a:lnTo>
                  <a:lnTo>
                    <a:pt x="486586" y="87825"/>
                  </a:lnTo>
                  <a:lnTo>
                    <a:pt x="448821" y="107411"/>
                  </a:lnTo>
                  <a:lnTo>
                    <a:pt x="412067" y="128839"/>
                  </a:lnTo>
                  <a:lnTo>
                    <a:pt x="376405" y="152035"/>
                  </a:lnTo>
                  <a:lnTo>
                    <a:pt x="341927" y="176960"/>
                  </a:lnTo>
                  <a:lnTo>
                    <a:pt x="308711" y="203542"/>
                  </a:lnTo>
                  <a:lnTo>
                    <a:pt x="276841" y="231727"/>
                  </a:lnTo>
                  <a:lnTo>
                    <a:pt x="246395" y="261435"/>
                  </a:lnTo>
                  <a:lnTo>
                    <a:pt x="217434" y="292605"/>
                  </a:lnTo>
                  <a:lnTo>
                    <a:pt x="190042" y="325158"/>
                  </a:lnTo>
                  <a:lnTo>
                    <a:pt x="164284" y="359013"/>
                  </a:lnTo>
                  <a:lnTo>
                    <a:pt x="140217" y="394098"/>
                  </a:lnTo>
                  <a:lnTo>
                    <a:pt x="117893" y="430315"/>
                  </a:lnTo>
                  <a:lnTo>
                    <a:pt x="97383" y="467588"/>
                  </a:lnTo>
                  <a:lnTo>
                    <a:pt x="78724" y="505820"/>
                  </a:lnTo>
                  <a:lnTo>
                    <a:pt x="61961" y="544917"/>
                  </a:lnTo>
                  <a:lnTo>
                    <a:pt x="47140" y="584798"/>
                  </a:lnTo>
                  <a:lnTo>
                    <a:pt x="34288" y="625356"/>
                  </a:lnTo>
                  <a:lnTo>
                    <a:pt x="23446" y="666495"/>
                  </a:lnTo>
                  <a:lnTo>
                    <a:pt x="14637" y="708116"/>
                  </a:lnTo>
                  <a:lnTo>
                    <a:pt x="7876" y="750116"/>
                  </a:lnTo>
                  <a:lnTo>
                    <a:pt x="3189" y="792406"/>
                  </a:lnTo>
                  <a:lnTo>
                    <a:pt x="584" y="834867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4" y="919924"/>
                  </a:lnTo>
                  <a:lnTo>
                    <a:pt x="5275" y="962307"/>
                  </a:lnTo>
                  <a:lnTo>
                    <a:pt x="10998" y="1004466"/>
                  </a:lnTo>
                  <a:lnTo>
                    <a:pt x="18788" y="1046291"/>
                  </a:lnTo>
                  <a:lnTo>
                    <a:pt x="28616" y="1087685"/>
                  </a:lnTo>
                  <a:lnTo>
                    <a:pt x="40467" y="1128542"/>
                  </a:lnTo>
                  <a:lnTo>
                    <a:pt x="54303" y="1168769"/>
                  </a:lnTo>
                  <a:lnTo>
                    <a:pt x="70105" y="1208275"/>
                  </a:lnTo>
                  <a:lnTo>
                    <a:pt x="87820" y="1246950"/>
                  </a:lnTo>
                  <a:lnTo>
                    <a:pt x="107411" y="1284715"/>
                  </a:lnTo>
                  <a:lnTo>
                    <a:pt x="128833" y="1321472"/>
                  </a:lnTo>
                  <a:lnTo>
                    <a:pt x="152035" y="1357132"/>
                  </a:lnTo>
                  <a:lnTo>
                    <a:pt x="176960" y="1391612"/>
                  </a:lnTo>
                  <a:lnTo>
                    <a:pt x="203536" y="1424828"/>
                  </a:lnTo>
                  <a:lnTo>
                    <a:pt x="231727" y="1456697"/>
                  </a:lnTo>
                  <a:lnTo>
                    <a:pt x="261435" y="1487147"/>
                  </a:lnTo>
                  <a:lnTo>
                    <a:pt x="292605" y="1516102"/>
                  </a:lnTo>
                  <a:lnTo>
                    <a:pt x="325158" y="1543494"/>
                  </a:lnTo>
                  <a:lnTo>
                    <a:pt x="359013" y="1569253"/>
                  </a:lnTo>
                  <a:lnTo>
                    <a:pt x="394098" y="1593322"/>
                  </a:lnTo>
                  <a:lnTo>
                    <a:pt x="430313" y="1615641"/>
                  </a:lnTo>
                  <a:lnTo>
                    <a:pt x="467588" y="1636155"/>
                  </a:lnTo>
                  <a:lnTo>
                    <a:pt x="505820" y="1654812"/>
                  </a:lnTo>
                  <a:lnTo>
                    <a:pt x="544917" y="1671576"/>
                  </a:lnTo>
                  <a:lnTo>
                    <a:pt x="584798" y="1686398"/>
                  </a:lnTo>
                  <a:lnTo>
                    <a:pt x="625354" y="1699247"/>
                  </a:lnTo>
                  <a:lnTo>
                    <a:pt x="666495" y="1710088"/>
                  </a:lnTo>
                  <a:lnTo>
                    <a:pt x="708110" y="1718900"/>
                  </a:lnTo>
                  <a:lnTo>
                    <a:pt x="750116" y="1725658"/>
                  </a:lnTo>
                  <a:lnTo>
                    <a:pt x="792406" y="1730350"/>
                  </a:lnTo>
                  <a:lnTo>
                    <a:pt x="834860" y="1732957"/>
                  </a:lnTo>
                  <a:lnTo>
                    <a:pt x="866775" y="1733547"/>
                  </a:lnTo>
                  <a:lnTo>
                    <a:pt x="1038225" y="1733547"/>
                  </a:lnTo>
                  <a:lnTo>
                    <a:pt x="1080744" y="1732501"/>
                  </a:lnTo>
                  <a:lnTo>
                    <a:pt x="1123175" y="1729370"/>
                  </a:lnTo>
                  <a:lnTo>
                    <a:pt x="1165402" y="1724160"/>
                  </a:lnTo>
                  <a:lnTo>
                    <a:pt x="1207325" y="1716888"/>
                  </a:lnTo>
                  <a:lnTo>
                    <a:pt x="1248829" y="1707567"/>
                  </a:lnTo>
                  <a:lnTo>
                    <a:pt x="1289824" y="1696220"/>
                  </a:lnTo>
                  <a:lnTo>
                    <a:pt x="1330223" y="1682877"/>
                  </a:lnTo>
                  <a:lnTo>
                    <a:pt x="1369923" y="1667567"/>
                  </a:lnTo>
                  <a:lnTo>
                    <a:pt x="1408811" y="1650323"/>
                  </a:lnTo>
                  <a:lnTo>
                    <a:pt x="1446809" y="1631198"/>
                  </a:lnTo>
                  <a:lnTo>
                    <a:pt x="1483829" y="1610227"/>
                  </a:lnTo>
                  <a:lnTo>
                    <a:pt x="1519770" y="1587468"/>
                  </a:lnTo>
                  <a:lnTo>
                    <a:pt x="1554556" y="1562969"/>
                  </a:lnTo>
                  <a:lnTo>
                    <a:pt x="1588096" y="1536796"/>
                  </a:lnTo>
                  <a:lnTo>
                    <a:pt x="1620304" y="1509005"/>
                  </a:lnTo>
                  <a:lnTo>
                    <a:pt x="1651114" y="1479671"/>
                  </a:lnTo>
                  <a:lnTo>
                    <a:pt x="1680451" y="1448859"/>
                  </a:lnTo>
                  <a:lnTo>
                    <a:pt x="1708238" y="1416648"/>
                  </a:lnTo>
                  <a:lnTo>
                    <a:pt x="1734413" y="1383106"/>
                  </a:lnTo>
                  <a:lnTo>
                    <a:pt x="1758911" y="1348326"/>
                  </a:lnTo>
                  <a:lnTo>
                    <a:pt x="1781683" y="1312383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10" y="1198473"/>
                  </a:lnTo>
                  <a:lnTo>
                    <a:pt x="1854327" y="1158773"/>
                  </a:lnTo>
                  <a:lnTo>
                    <a:pt x="1867674" y="1118387"/>
                  </a:lnTo>
                  <a:lnTo>
                    <a:pt x="1879015" y="1077379"/>
                  </a:lnTo>
                  <a:lnTo>
                    <a:pt x="1888337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45" y="909307"/>
                  </a:lnTo>
                  <a:lnTo>
                    <a:pt x="1905000" y="866775"/>
                  </a:lnTo>
                  <a:lnTo>
                    <a:pt x="1904933" y="856135"/>
                  </a:lnTo>
                  <a:lnTo>
                    <a:pt x="1903364" y="813619"/>
                  </a:lnTo>
                  <a:lnTo>
                    <a:pt x="1899711" y="771229"/>
                  </a:lnTo>
                  <a:lnTo>
                    <a:pt x="1893988" y="729071"/>
                  </a:lnTo>
                  <a:lnTo>
                    <a:pt x="1886197" y="687251"/>
                  </a:lnTo>
                  <a:lnTo>
                    <a:pt x="1876370" y="645857"/>
                  </a:lnTo>
                  <a:lnTo>
                    <a:pt x="1864519" y="604999"/>
                  </a:lnTo>
                  <a:lnTo>
                    <a:pt x="1850683" y="564767"/>
                  </a:lnTo>
                  <a:lnTo>
                    <a:pt x="1834882" y="525262"/>
                  </a:lnTo>
                  <a:lnTo>
                    <a:pt x="1817166" y="486586"/>
                  </a:lnTo>
                  <a:lnTo>
                    <a:pt x="1797576" y="448826"/>
                  </a:lnTo>
                  <a:lnTo>
                    <a:pt x="1776153" y="412067"/>
                  </a:lnTo>
                  <a:lnTo>
                    <a:pt x="1752951" y="376405"/>
                  </a:lnTo>
                  <a:lnTo>
                    <a:pt x="1728027" y="341927"/>
                  </a:lnTo>
                  <a:lnTo>
                    <a:pt x="1701445" y="308711"/>
                  </a:lnTo>
                  <a:lnTo>
                    <a:pt x="1673259" y="276841"/>
                  </a:lnTo>
                  <a:lnTo>
                    <a:pt x="1643551" y="246395"/>
                  </a:lnTo>
                  <a:lnTo>
                    <a:pt x="1612382" y="217434"/>
                  </a:lnTo>
                  <a:lnTo>
                    <a:pt x="1579829" y="190047"/>
                  </a:lnTo>
                  <a:lnTo>
                    <a:pt x="1545974" y="164284"/>
                  </a:lnTo>
                  <a:lnTo>
                    <a:pt x="1510888" y="140217"/>
                  </a:lnTo>
                  <a:lnTo>
                    <a:pt x="1474671" y="117899"/>
                  </a:lnTo>
                  <a:lnTo>
                    <a:pt x="1437398" y="97383"/>
                  </a:lnTo>
                  <a:lnTo>
                    <a:pt x="1399166" y="78729"/>
                  </a:lnTo>
                  <a:lnTo>
                    <a:pt x="1360070" y="61961"/>
                  </a:lnTo>
                  <a:lnTo>
                    <a:pt x="1320189" y="47140"/>
                  </a:lnTo>
                  <a:lnTo>
                    <a:pt x="1279631" y="34290"/>
                  </a:lnTo>
                  <a:lnTo>
                    <a:pt x="1238491" y="23452"/>
                  </a:lnTo>
                  <a:lnTo>
                    <a:pt x="1196876" y="14637"/>
                  </a:lnTo>
                  <a:lnTo>
                    <a:pt x="1154870" y="7876"/>
                  </a:lnTo>
                  <a:lnTo>
                    <a:pt x="1112580" y="3191"/>
                  </a:lnTo>
                  <a:lnTo>
                    <a:pt x="1070120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826580" y="6524015"/>
              <a:ext cx="3223895" cy="2850515"/>
            </a:xfrm>
            <a:custGeom>
              <a:rect b="b" l="l" r="r" t="t"/>
              <a:pathLst>
                <a:path extrusionOk="0" h="2850515" w="3223895">
                  <a:moveTo>
                    <a:pt x="1181849" y="816025"/>
                  </a:moveTo>
                  <a:lnTo>
                    <a:pt x="1176197" y="771448"/>
                  </a:lnTo>
                  <a:lnTo>
                    <a:pt x="1159040" y="729932"/>
                  </a:lnTo>
                  <a:lnTo>
                    <a:pt x="1131582" y="694372"/>
                  </a:lnTo>
                  <a:lnTo>
                    <a:pt x="477100" y="48920"/>
                  </a:lnTo>
                  <a:lnTo>
                    <a:pt x="441185" y="21818"/>
                  </a:lnTo>
                  <a:lnTo>
                    <a:pt x="399402" y="5130"/>
                  </a:lnTo>
                  <a:lnTo>
                    <a:pt x="354723" y="0"/>
                  </a:lnTo>
                  <a:lnTo>
                    <a:pt x="343433" y="596"/>
                  </a:lnTo>
                  <a:lnTo>
                    <a:pt x="299516" y="10363"/>
                  </a:lnTo>
                  <a:lnTo>
                    <a:pt x="259715" y="31343"/>
                  </a:lnTo>
                  <a:lnTo>
                    <a:pt x="226834" y="62039"/>
                  </a:lnTo>
                  <a:lnTo>
                    <a:pt x="203187" y="100317"/>
                  </a:lnTo>
                  <a:lnTo>
                    <a:pt x="4140" y="978293"/>
                  </a:lnTo>
                  <a:lnTo>
                    <a:pt x="0" y="1013663"/>
                  </a:lnTo>
                  <a:lnTo>
                    <a:pt x="508" y="1027950"/>
                  </a:lnTo>
                  <a:lnTo>
                    <a:pt x="9131" y="1069784"/>
                  </a:lnTo>
                  <a:lnTo>
                    <a:pt x="27927" y="1108125"/>
                  </a:lnTo>
                  <a:lnTo>
                    <a:pt x="55714" y="1140587"/>
                  </a:lnTo>
                  <a:lnTo>
                    <a:pt x="90728" y="1165059"/>
                  </a:lnTo>
                  <a:lnTo>
                    <a:pt x="130733" y="1180007"/>
                  </a:lnTo>
                  <a:lnTo>
                    <a:pt x="173215" y="1184490"/>
                  </a:lnTo>
                  <a:lnTo>
                    <a:pt x="180340" y="1184186"/>
                  </a:lnTo>
                  <a:lnTo>
                    <a:pt x="1051763" y="979703"/>
                  </a:lnTo>
                  <a:lnTo>
                    <a:pt x="1093698" y="963549"/>
                  </a:lnTo>
                  <a:lnTo>
                    <a:pt x="1129893" y="936967"/>
                  </a:lnTo>
                  <a:lnTo>
                    <a:pt x="1157859" y="901788"/>
                  </a:lnTo>
                  <a:lnTo>
                    <a:pt x="1175588" y="860513"/>
                  </a:lnTo>
                  <a:lnTo>
                    <a:pt x="1181849" y="816025"/>
                  </a:lnTo>
                  <a:close/>
                </a:path>
                <a:path extrusionOk="0" h="2850515" w="3223895">
                  <a:moveTo>
                    <a:pt x="3223272" y="2218055"/>
                  </a:moveTo>
                  <a:lnTo>
                    <a:pt x="3219183" y="2175535"/>
                  </a:lnTo>
                  <a:lnTo>
                    <a:pt x="3204616" y="2135378"/>
                  </a:lnTo>
                  <a:lnTo>
                    <a:pt x="3180473" y="2100135"/>
                  </a:lnTo>
                  <a:lnTo>
                    <a:pt x="3148292" y="2072043"/>
                  </a:lnTo>
                  <a:lnTo>
                    <a:pt x="2402357" y="1616938"/>
                  </a:lnTo>
                  <a:lnTo>
                    <a:pt x="2361209" y="1598891"/>
                  </a:lnTo>
                  <a:lnTo>
                    <a:pt x="2316772" y="1592287"/>
                  </a:lnTo>
                  <a:lnTo>
                    <a:pt x="2305481" y="1592503"/>
                  </a:lnTo>
                  <a:lnTo>
                    <a:pt x="2261324" y="1600771"/>
                  </a:lnTo>
                  <a:lnTo>
                    <a:pt x="2220874" y="1620342"/>
                  </a:lnTo>
                  <a:lnTo>
                    <a:pt x="2187003" y="1649857"/>
                  </a:lnTo>
                  <a:lnTo>
                    <a:pt x="2162073" y="1687233"/>
                  </a:lnTo>
                  <a:lnTo>
                    <a:pt x="2147836" y="1729854"/>
                  </a:lnTo>
                  <a:lnTo>
                    <a:pt x="2144826" y="1763420"/>
                  </a:lnTo>
                  <a:lnTo>
                    <a:pt x="2148471" y="2081618"/>
                  </a:lnTo>
                  <a:lnTo>
                    <a:pt x="612648" y="2099246"/>
                  </a:lnTo>
                  <a:lnTo>
                    <a:pt x="615911" y="2382507"/>
                  </a:lnTo>
                  <a:lnTo>
                    <a:pt x="2151723" y="2364879"/>
                  </a:lnTo>
                  <a:lnTo>
                    <a:pt x="2155380" y="2682583"/>
                  </a:lnTo>
                  <a:lnTo>
                    <a:pt x="2161819" y="2727109"/>
                  </a:lnTo>
                  <a:lnTo>
                    <a:pt x="2179739" y="2768371"/>
                  </a:lnTo>
                  <a:lnTo>
                    <a:pt x="2207869" y="2803474"/>
                  </a:lnTo>
                  <a:lnTo>
                    <a:pt x="2244255" y="2829928"/>
                  </a:lnTo>
                  <a:lnTo>
                    <a:pt x="2286304" y="2845879"/>
                  </a:lnTo>
                  <a:lnTo>
                    <a:pt x="2319782" y="2850248"/>
                  </a:lnTo>
                  <a:lnTo>
                    <a:pt x="2331097" y="2850210"/>
                  </a:lnTo>
                  <a:lnTo>
                    <a:pt x="2375433" y="2842603"/>
                  </a:lnTo>
                  <a:lnTo>
                    <a:pt x="2416213" y="2823591"/>
                  </a:lnTo>
                  <a:lnTo>
                    <a:pt x="3145498" y="2355342"/>
                  </a:lnTo>
                  <a:lnTo>
                    <a:pt x="3183026" y="2322652"/>
                  </a:lnTo>
                  <a:lnTo>
                    <a:pt x="3206356" y="2286863"/>
                  </a:lnTo>
                  <a:lnTo>
                    <a:pt x="3219996" y="2246376"/>
                  </a:lnTo>
                  <a:lnTo>
                    <a:pt x="3222891" y="2225179"/>
                  </a:lnTo>
                  <a:lnTo>
                    <a:pt x="3223272" y="2218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20" name="Google Shape;220;p24"/>
          <p:cNvSpPr/>
          <p:nvPr/>
        </p:nvSpPr>
        <p:spPr>
          <a:xfrm>
            <a:off x="1955200" y="2076775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4727975" y="203408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3313150" y="3870413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5793150" y="382273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2898341" y="4024693"/>
            <a:ext cx="568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800">
                <a:latin typeface="Verdana"/>
                <a:ea typeface="Verdana"/>
                <a:cs typeface="Verdana"/>
                <a:sym typeface="Verdana"/>
              </a:rPr>
              <a:t>Find ‘matching’ between our ‘DB’ to the image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5366003" y="4066368"/>
            <a:ext cx="5682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Show the Path on the Map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975" y="165513"/>
            <a:ext cx="2166176" cy="4812477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5330552" y="6"/>
            <a:ext cx="3808088" cy="2707213"/>
            <a:chOff x="10667504" y="12"/>
            <a:chExt cx="7620749" cy="5420932"/>
          </a:xfrm>
        </p:grpSpPr>
        <p:sp>
          <p:nvSpPr>
            <p:cNvPr id="232" name="Google Shape;232;p25"/>
            <p:cNvSpPr/>
            <p:nvPr/>
          </p:nvSpPr>
          <p:spPr>
            <a:xfrm>
              <a:off x="11205248" y="12"/>
              <a:ext cx="7082790" cy="5093970"/>
            </a:xfrm>
            <a:custGeom>
              <a:rect b="b" l="l" r="r" t="t"/>
              <a:pathLst>
                <a:path extrusionOk="0" h="5093970" w="708279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extrusionOk="0" h="5093970" w="708279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0667504" y="1430007"/>
              <a:ext cx="2371090" cy="2371725"/>
            </a:xfrm>
            <a:custGeom>
              <a:rect b="b" l="l" r="r" t="t"/>
              <a:pathLst>
                <a:path extrusionOk="0" h="2371725" w="2371090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16535019" y="3474669"/>
              <a:ext cx="1753234" cy="1946275"/>
            </a:xfrm>
            <a:custGeom>
              <a:rect b="b" l="l" r="r" t="t"/>
              <a:pathLst>
                <a:path extrusionOk="0" h="1946275" w="1753234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235" name="Google Shape;235;p25"/>
          <p:cNvGrpSpPr/>
          <p:nvPr/>
        </p:nvGrpSpPr>
        <p:grpSpPr>
          <a:xfrm>
            <a:off x="0" y="2028946"/>
            <a:ext cx="2307944" cy="3108572"/>
            <a:chOff x="0" y="4062768"/>
            <a:chExt cx="4618659" cy="6224613"/>
          </a:xfrm>
        </p:grpSpPr>
        <p:sp>
          <p:nvSpPr>
            <p:cNvPr id="236" name="Google Shape;236;p25"/>
            <p:cNvSpPr/>
            <p:nvPr/>
          </p:nvSpPr>
          <p:spPr>
            <a:xfrm>
              <a:off x="0" y="6801866"/>
              <a:ext cx="4617085" cy="3485515"/>
            </a:xfrm>
            <a:custGeom>
              <a:rect b="b" l="l" r="r" t="t"/>
              <a:pathLst>
                <a:path extrusionOk="0" h="3485515" w="461708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0" y="4062768"/>
              <a:ext cx="1925955" cy="3851909"/>
            </a:xfrm>
            <a:custGeom>
              <a:rect b="b" l="l" r="r" t="t"/>
              <a:pathLst>
                <a:path extrusionOk="0" h="3851909" w="1925955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2713659" y="4159186"/>
              <a:ext cx="1905000" cy="1733550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39" name="Google Shape;239;p25"/>
          <p:cNvSpPr txBox="1"/>
          <p:nvPr>
            <p:ph type="title"/>
          </p:nvPr>
        </p:nvSpPr>
        <p:spPr>
          <a:xfrm>
            <a:off x="2275676" y="1070190"/>
            <a:ext cx="2553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400"/>
              <a:t>The Pipeline</a:t>
            </a:r>
            <a:endParaRPr sz="3400"/>
          </a:p>
        </p:txBody>
      </p:sp>
      <p:sp>
        <p:nvSpPr>
          <p:cNvPr id="240" name="Google Shape;240;p25"/>
          <p:cNvSpPr/>
          <p:nvPr/>
        </p:nvSpPr>
        <p:spPr>
          <a:xfrm>
            <a:off x="2825210" y="1822797"/>
            <a:ext cx="2024063" cy="4762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41" name="Google Shape;241;p25"/>
          <p:cNvGrpSpPr/>
          <p:nvPr/>
        </p:nvGrpSpPr>
        <p:grpSpPr>
          <a:xfrm>
            <a:off x="5146487" y="1614180"/>
            <a:ext cx="3580728" cy="3182239"/>
            <a:chOff x="10299154" y="3232239"/>
            <a:chExt cx="7165756" cy="6372124"/>
          </a:xfrm>
        </p:grpSpPr>
        <p:pic>
          <p:nvPicPr>
            <p:cNvPr id="242" name="Google Shape;24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2764" y="3232239"/>
              <a:ext cx="6372146" cy="6372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25"/>
            <p:cNvSpPr/>
            <p:nvPr/>
          </p:nvSpPr>
          <p:spPr>
            <a:xfrm>
              <a:off x="10299154" y="7732065"/>
              <a:ext cx="1905000" cy="1734184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44" name="Google Shape;244;p25"/>
          <p:cNvSpPr txBox="1"/>
          <p:nvPr/>
        </p:nvSpPr>
        <p:spPr>
          <a:xfrm>
            <a:off x="1493875" y="2386600"/>
            <a:ext cx="658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Upload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4092908" y="2076769"/>
            <a:ext cx="952500" cy="866775"/>
          </a:xfrm>
          <a:custGeom>
            <a:rect b="b" l="l" r="r" t="t"/>
            <a:pathLst>
              <a:path extrusionOk="0" h="1733550" w="1905000">
                <a:moveTo>
                  <a:pt x="1038225" y="0"/>
                </a:moveTo>
                <a:lnTo>
                  <a:pt x="866775" y="0"/>
                </a:lnTo>
                <a:lnTo>
                  <a:pt x="856137" y="64"/>
                </a:lnTo>
                <a:lnTo>
                  <a:pt x="813624" y="1629"/>
                </a:lnTo>
                <a:lnTo>
                  <a:pt x="771236" y="5275"/>
                </a:lnTo>
                <a:lnTo>
                  <a:pt x="729082" y="10998"/>
                </a:lnTo>
                <a:lnTo>
                  <a:pt x="687251" y="18790"/>
                </a:lnTo>
                <a:lnTo>
                  <a:pt x="645859" y="28622"/>
                </a:lnTo>
                <a:lnTo>
                  <a:pt x="605001" y="40467"/>
                </a:lnTo>
                <a:lnTo>
                  <a:pt x="564769" y="54308"/>
                </a:lnTo>
                <a:lnTo>
                  <a:pt x="525272" y="70105"/>
                </a:lnTo>
                <a:lnTo>
                  <a:pt x="486592" y="87820"/>
                </a:lnTo>
                <a:lnTo>
                  <a:pt x="448828" y="107418"/>
                </a:lnTo>
                <a:lnTo>
                  <a:pt x="412073" y="128839"/>
                </a:lnTo>
                <a:lnTo>
                  <a:pt x="376412" y="152035"/>
                </a:lnTo>
                <a:lnTo>
                  <a:pt x="341927" y="176960"/>
                </a:lnTo>
                <a:lnTo>
                  <a:pt x="308718" y="203549"/>
                </a:lnTo>
                <a:lnTo>
                  <a:pt x="276843" y="231727"/>
                </a:lnTo>
                <a:lnTo>
                  <a:pt x="246395" y="261435"/>
                </a:lnTo>
                <a:lnTo>
                  <a:pt x="217442" y="292605"/>
                </a:lnTo>
                <a:lnTo>
                  <a:pt x="190052" y="325158"/>
                </a:lnTo>
                <a:lnTo>
                  <a:pt x="164291" y="359013"/>
                </a:lnTo>
                <a:lnTo>
                  <a:pt x="140222" y="394098"/>
                </a:lnTo>
                <a:lnTo>
                  <a:pt x="117906" y="430315"/>
                </a:lnTo>
                <a:lnTo>
                  <a:pt x="97389" y="467590"/>
                </a:lnTo>
                <a:lnTo>
                  <a:pt x="78731" y="505822"/>
                </a:lnTo>
                <a:lnTo>
                  <a:pt x="61968" y="544917"/>
                </a:lnTo>
                <a:lnTo>
                  <a:pt x="47140" y="584803"/>
                </a:lnTo>
                <a:lnTo>
                  <a:pt x="34295" y="625361"/>
                </a:lnTo>
                <a:lnTo>
                  <a:pt x="23452" y="666495"/>
                </a:lnTo>
                <a:lnTo>
                  <a:pt x="14639" y="708118"/>
                </a:lnTo>
                <a:lnTo>
                  <a:pt x="7887" y="750118"/>
                </a:lnTo>
                <a:lnTo>
                  <a:pt x="3197" y="792406"/>
                </a:lnTo>
                <a:lnTo>
                  <a:pt x="584" y="834872"/>
                </a:lnTo>
                <a:lnTo>
                  <a:pt x="0" y="866775"/>
                </a:lnTo>
                <a:lnTo>
                  <a:pt x="64" y="877412"/>
                </a:lnTo>
                <a:lnTo>
                  <a:pt x="1629" y="919925"/>
                </a:lnTo>
                <a:lnTo>
                  <a:pt x="5283" y="962313"/>
                </a:lnTo>
                <a:lnTo>
                  <a:pt x="11009" y="1004466"/>
                </a:lnTo>
                <a:lnTo>
                  <a:pt x="18790" y="1046293"/>
                </a:lnTo>
                <a:lnTo>
                  <a:pt x="28622" y="1087685"/>
                </a:lnTo>
                <a:lnTo>
                  <a:pt x="40473" y="1128542"/>
                </a:lnTo>
                <a:lnTo>
                  <a:pt x="54310" y="1168769"/>
                </a:lnTo>
                <a:lnTo>
                  <a:pt x="70110" y="1208275"/>
                </a:lnTo>
                <a:lnTo>
                  <a:pt x="87826" y="1246952"/>
                </a:lnTo>
                <a:lnTo>
                  <a:pt x="107423" y="1284715"/>
                </a:lnTo>
                <a:lnTo>
                  <a:pt x="128841" y="1321471"/>
                </a:lnTo>
                <a:lnTo>
                  <a:pt x="152042" y="1357131"/>
                </a:lnTo>
                <a:lnTo>
                  <a:pt x="176962" y="1391611"/>
                </a:lnTo>
                <a:lnTo>
                  <a:pt x="203549" y="1424826"/>
                </a:lnTo>
                <a:lnTo>
                  <a:pt x="231727" y="1456700"/>
                </a:lnTo>
                <a:lnTo>
                  <a:pt x="261441" y="1487154"/>
                </a:lnTo>
                <a:lnTo>
                  <a:pt x="292610" y="1516107"/>
                </a:lnTo>
                <a:lnTo>
                  <a:pt x="325163" y="1543495"/>
                </a:lnTo>
                <a:lnTo>
                  <a:pt x="359020" y="1569252"/>
                </a:lnTo>
                <a:lnTo>
                  <a:pt x="394098" y="1593320"/>
                </a:lnTo>
                <a:lnTo>
                  <a:pt x="430326" y="1615643"/>
                </a:lnTo>
                <a:lnTo>
                  <a:pt x="467590" y="1636153"/>
                </a:lnTo>
                <a:lnTo>
                  <a:pt x="505822" y="1654812"/>
                </a:lnTo>
                <a:lnTo>
                  <a:pt x="544928" y="1671575"/>
                </a:lnTo>
                <a:lnTo>
                  <a:pt x="584803" y="1686396"/>
                </a:lnTo>
                <a:lnTo>
                  <a:pt x="625361" y="1699248"/>
                </a:lnTo>
                <a:lnTo>
                  <a:pt x="666495" y="1710090"/>
                </a:lnTo>
                <a:lnTo>
                  <a:pt x="708118" y="1718899"/>
                </a:lnTo>
                <a:lnTo>
                  <a:pt x="750129" y="1725660"/>
                </a:lnTo>
                <a:lnTo>
                  <a:pt x="792408" y="1730352"/>
                </a:lnTo>
                <a:lnTo>
                  <a:pt x="834872" y="1732955"/>
                </a:lnTo>
                <a:lnTo>
                  <a:pt x="866775" y="1733550"/>
                </a:lnTo>
                <a:lnTo>
                  <a:pt x="1038225" y="1733550"/>
                </a:lnTo>
                <a:lnTo>
                  <a:pt x="1080757" y="1732495"/>
                </a:lnTo>
                <a:lnTo>
                  <a:pt x="1123175" y="1729371"/>
                </a:lnTo>
                <a:lnTo>
                  <a:pt x="1165402" y="1724164"/>
                </a:lnTo>
                <a:lnTo>
                  <a:pt x="1207325" y="1716887"/>
                </a:lnTo>
                <a:lnTo>
                  <a:pt x="1248829" y="1707565"/>
                </a:lnTo>
                <a:lnTo>
                  <a:pt x="1289837" y="1696224"/>
                </a:lnTo>
                <a:lnTo>
                  <a:pt x="1330236" y="1682877"/>
                </a:lnTo>
                <a:lnTo>
                  <a:pt x="1369923" y="1667560"/>
                </a:lnTo>
                <a:lnTo>
                  <a:pt x="1408811" y="1650326"/>
                </a:lnTo>
                <a:lnTo>
                  <a:pt x="1446822" y="1631200"/>
                </a:lnTo>
                <a:lnTo>
                  <a:pt x="1483842" y="1610233"/>
                </a:lnTo>
                <a:lnTo>
                  <a:pt x="1519783" y="1587461"/>
                </a:lnTo>
                <a:lnTo>
                  <a:pt x="1554568" y="1562963"/>
                </a:lnTo>
                <a:lnTo>
                  <a:pt x="1588096" y="1536801"/>
                </a:lnTo>
                <a:lnTo>
                  <a:pt x="1620316" y="1509014"/>
                </a:lnTo>
                <a:lnTo>
                  <a:pt x="1651127" y="1479677"/>
                </a:lnTo>
                <a:lnTo>
                  <a:pt x="1680464" y="1448866"/>
                </a:lnTo>
                <a:lnTo>
                  <a:pt x="1708251" y="1416646"/>
                </a:lnTo>
                <a:lnTo>
                  <a:pt x="1734426" y="1383106"/>
                </a:lnTo>
                <a:lnTo>
                  <a:pt x="1758924" y="1348320"/>
                </a:lnTo>
                <a:lnTo>
                  <a:pt x="1781683" y="1312379"/>
                </a:lnTo>
                <a:lnTo>
                  <a:pt x="1802650" y="1275359"/>
                </a:lnTo>
                <a:lnTo>
                  <a:pt x="1821776" y="1237361"/>
                </a:lnTo>
                <a:lnTo>
                  <a:pt x="1839023" y="1198473"/>
                </a:lnTo>
                <a:lnTo>
                  <a:pt x="1854327" y="1158773"/>
                </a:lnTo>
                <a:lnTo>
                  <a:pt x="1867674" y="1118374"/>
                </a:lnTo>
                <a:lnTo>
                  <a:pt x="1879028" y="1077379"/>
                </a:lnTo>
                <a:lnTo>
                  <a:pt x="1888350" y="1035875"/>
                </a:lnTo>
                <a:lnTo>
                  <a:pt x="1895614" y="993952"/>
                </a:lnTo>
                <a:lnTo>
                  <a:pt x="1900821" y="951725"/>
                </a:lnTo>
                <a:lnTo>
                  <a:pt x="1903958" y="909307"/>
                </a:lnTo>
                <a:lnTo>
                  <a:pt x="1905000" y="866775"/>
                </a:lnTo>
                <a:lnTo>
                  <a:pt x="1904935" y="856137"/>
                </a:lnTo>
                <a:lnTo>
                  <a:pt x="1903370" y="813619"/>
                </a:lnTo>
                <a:lnTo>
                  <a:pt x="1899717" y="771234"/>
                </a:lnTo>
                <a:lnTo>
                  <a:pt x="1893990" y="729076"/>
                </a:lnTo>
                <a:lnTo>
                  <a:pt x="1886209" y="687251"/>
                </a:lnTo>
                <a:lnTo>
                  <a:pt x="1876377" y="645859"/>
                </a:lnTo>
                <a:lnTo>
                  <a:pt x="1864526" y="605001"/>
                </a:lnTo>
                <a:lnTo>
                  <a:pt x="1850683" y="564767"/>
                </a:lnTo>
                <a:lnTo>
                  <a:pt x="1834889" y="525267"/>
                </a:lnTo>
                <a:lnTo>
                  <a:pt x="1817173" y="486592"/>
                </a:lnTo>
                <a:lnTo>
                  <a:pt x="1797576" y="448826"/>
                </a:lnTo>
                <a:lnTo>
                  <a:pt x="1776158" y="412067"/>
                </a:lnTo>
                <a:lnTo>
                  <a:pt x="1752957" y="376405"/>
                </a:lnTo>
                <a:lnTo>
                  <a:pt x="1728038" y="341927"/>
                </a:lnTo>
                <a:lnTo>
                  <a:pt x="1701450" y="308711"/>
                </a:lnTo>
                <a:lnTo>
                  <a:pt x="1673272" y="276841"/>
                </a:lnTo>
                <a:lnTo>
                  <a:pt x="1643557" y="246395"/>
                </a:lnTo>
                <a:lnTo>
                  <a:pt x="1612389" y="217442"/>
                </a:lnTo>
                <a:lnTo>
                  <a:pt x="1579836" y="190047"/>
                </a:lnTo>
                <a:lnTo>
                  <a:pt x="1545974" y="164284"/>
                </a:lnTo>
                <a:lnTo>
                  <a:pt x="1510901" y="140217"/>
                </a:lnTo>
                <a:lnTo>
                  <a:pt x="1474679" y="117904"/>
                </a:lnTo>
                <a:lnTo>
                  <a:pt x="1437409" y="97388"/>
                </a:lnTo>
                <a:lnTo>
                  <a:pt x="1399171" y="78724"/>
                </a:lnTo>
                <a:lnTo>
                  <a:pt x="1360071" y="61963"/>
                </a:lnTo>
                <a:lnTo>
                  <a:pt x="1320196" y="47140"/>
                </a:lnTo>
                <a:lnTo>
                  <a:pt x="1279638" y="34290"/>
                </a:lnTo>
                <a:lnTo>
                  <a:pt x="1238499" y="23452"/>
                </a:lnTo>
                <a:lnTo>
                  <a:pt x="1196881" y="14637"/>
                </a:lnTo>
                <a:lnTo>
                  <a:pt x="1154870" y="7876"/>
                </a:lnTo>
                <a:lnTo>
                  <a:pt x="1112586" y="3191"/>
                </a:lnTo>
                <a:lnTo>
                  <a:pt x="1070127" y="584"/>
                </a:lnTo>
                <a:lnTo>
                  <a:pt x="1038225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925" y="1614175"/>
            <a:ext cx="2022675" cy="2022675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4255303" y="2248143"/>
            <a:ext cx="568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Find ‘Features’ in the 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2432539" y="2214096"/>
            <a:ext cx="1500822" cy="629285"/>
          </a:xfrm>
          <a:custGeom>
            <a:rect b="b" l="l" r="r" t="t"/>
            <a:pathLst>
              <a:path extrusionOk="0" h="1258570" w="3001645">
                <a:moveTo>
                  <a:pt x="3001035" y="627532"/>
                </a:moveTo>
                <a:lnTo>
                  <a:pt x="2997047" y="585012"/>
                </a:lnTo>
                <a:lnTo>
                  <a:pt x="2982544" y="544817"/>
                </a:lnTo>
                <a:lnTo>
                  <a:pt x="2958477" y="509524"/>
                </a:lnTo>
                <a:lnTo>
                  <a:pt x="2926359" y="481368"/>
                </a:lnTo>
                <a:lnTo>
                  <a:pt x="2181301" y="24815"/>
                </a:lnTo>
                <a:lnTo>
                  <a:pt x="2140191" y="6692"/>
                </a:lnTo>
                <a:lnTo>
                  <a:pt x="2095766" y="0"/>
                </a:lnTo>
                <a:lnTo>
                  <a:pt x="2084476" y="190"/>
                </a:lnTo>
                <a:lnTo>
                  <a:pt x="2040293" y="8369"/>
                </a:lnTo>
                <a:lnTo>
                  <a:pt x="1999818" y="27876"/>
                </a:lnTo>
                <a:lnTo>
                  <a:pt x="1965883" y="57327"/>
                </a:lnTo>
                <a:lnTo>
                  <a:pt x="1940877" y="94653"/>
                </a:lnTo>
                <a:lnTo>
                  <a:pt x="1926564" y="137236"/>
                </a:lnTo>
                <a:lnTo>
                  <a:pt x="1923491" y="170802"/>
                </a:lnTo>
                <a:lnTo>
                  <a:pt x="1926513" y="489000"/>
                </a:lnTo>
                <a:lnTo>
                  <a:pt x="0" y="507377"/>
                </a:lnTo>
                <a:lnTo>
                  <a:pt x="2705" y="790638"/>
                </a:lnTo>
                <a:lnTo>
                  <a:pt x="1929218" y="772261"/>
                </a:lnTo>
                <a:lnTo>
                  <a:pt x="1932254" y="1089977"/>
                </a:lnTo>
                <a:lnTo>
                  <a:pt x="1938604" y="1134516"/>
                </a:lnTo>
                <a:lnTo>
                  <a:pt x="1956447" y="1175804"/>
                </a:lnTo>
                <a:lnTo>
                  <a:pt x="1984514" y="1210957"/>
                </a:lnTo>
                <a:lnTo>
                  <a:pt x="2020849" y="1237500"/>
                </a:lnTo>
                <a:lnTo>
                  <a:pt x="2062886" y="1253528"/>
                </a:lnTo>
                <a:lnTo>
                  <a:pt x="2096338" y="1257960"/>
                </a:lnTo>
                <a:lnTo>
                  <a:pt x="2107654" y="1257935"/>
                </a:lnTo>
                <a:lnTo>
                  <a:pt x="2152002" y="1250416"/>
                </a:lnTo>
                <a:lnTo>
                  <a:pt x="2192807" y="1231506"/>
                </a:lnTo>
                <a:lnTo>
                  <a:pt x="2929026" y="760806"/>
                </a:lnTo>
                <a:lnTo>
                  <a:pt x="2960598" y="732040"/>
                </a:lnTo>
                <a:lnTo>
                  <a:pt x="2984004" y="696302"/>
                </a:lnTo>
                <a:lnTo>
                  <a:pt x="2989554" y="683158"/>
                </a:lnTo>
                <a:lnTo>
                  <a:pt x="2992145" y="676503"/>
                </a:lnTo>
                <a:lnTo>
                  <a:pt x="2994291" y="669709"/>
                </a:lnTo>
                <a:lnTo>
                  <a:pt x="2997720" y="655840"/>
                </a:lnTo>
                <a:lnTo>
                  <a:pt x="2998990" y="648830"/>
                </a:lnTo>
                <a:lnTo>
                  <a:pt x="3000654" y="634644"/>
                </a:lnTo>
                <a:lnTo>
                  <a:pt x="3001035" y="6275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49" name="Google Shape;249;p25"/>
          <p:cNvGrpSpPr/>
          <p:nvPr/>
        </p:nvGrpSpPr>
        <p:grpSpPr>
          <a:xfrm>
            <a:off x="2701718" y="2892759"/>
            <a:ext cx="2320504" cy="1834071"/>
            <a:chOff x="5406681" y="5792469"/>
            <a:chExt cx="4643794" cy="3672549"/>
          </a:xfrm>
        </p:grpSpPr>
        <p:sp>
          <p:nvSpPr>
            <p:cNvPr id="250" name="Google Shape;250;p25"/>
            <p:cNvSpPr/>
            <p:nvPr/>
          </p:nvSpPr>
          <p:spPr>
            <a:xfrm>
              <a:off x="7053681" y="5792469"/>
              <a:ext cx="1668145" cy="1685925"/>
            </a:xfrm>
            <a:custGeom>
              <a:rect b="b" l="l" r="r" t="t"/>
              <a:pathLst>
                <a:path extrusionOk="0" h="1685925" w="1668145">
                  <a:moveTo>
                    <a:pt x="1667637" y="198907"/>
                  </a:moveTo>
                  <a:lnTo>
                    <a:pt x="1465948" y="0"/>
                  </a:lnTo>
                  <a:lnTo>
                    <a:pt x="0" y="1486458"/>
                  </a:lnTo>
                  <a:lnTo>
                    <a:pt x="201688" y="1685366"/>
                  </a:lnTo>
                  <a:lnTo>
                    <a:pt x="1667637" y="198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5406681" y="7731468"/>
              <a:ext cx="1905000" cy="1733550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0" y="64"/>
                  </a:lnTo>
                  <a:lnTo>
                    <a:pt x="813614" y="1629"/>
                  </a:lnTo>
                  <a:lnTo>
                    <a:pt x="771229" y="5275"/>
                  </a:lnTo>
                  <a:lnTo>
                    <a:pt x="729071" y="10998"/>
                  </a:lnTo>
                  <a:lnTo>
                    <a:pt x="687246" y="18790"/>
                  </a:lnTo>
                  <a:lnTo>
                    <a:pt x="645852" y="28616"/>
                  </a:lnTo>
                  <a:lnTo>
                    <a:pt x="604999" y="40467"/>
                  </a:lnTo>
                  <a:lnTo>
                    <a:pt x="564767" y="54303"/>
                  </a:lnTo>
                  <a:lnTo>
                    <a:pt x="525262" y="70105"/>
                  </a:lnTo>
                  <a:lnTo>
                    <a:pt x="486586" y="87825"/>
                  </a:lnTo>
                  <a:lnTo>
                    <a:pt x="448821" y="107411"/>
                  </a:lnTo>
                  <a:lnTo>
                    <a:pt x="412067" y="128839"/>
                  </a:lnTo>
                  <a:lnTo>
                    <a:pt x="376405" y="152035"/>
                  </a:lnTo>
                  <a:lnTo>
                    <a:pt x="341927" y="176960"/>
                  </a:lnTo>
                  <a:lnTo>
                    <a:pt x="308711" y="203542"/>
                  </a:lnTo>
                  <a:lnTo>
                    <a:pt x="276841" y="231727"/>
                  </a:lnTo>
                  <a:lnTo>
                    <a:pt x="246395" y="261435"/>
                  </a:lnTo>
                  <a:lnTo>
                    <a:pt x="217434" y="292605"/>
                  </a:lnTo>
                  <a:lnTo>
                    <a:pt x="190042" y="325158"/>
                  </a:lnTo>
                  <a:lnTo>
                    <a:pt x="164284" y="359013"/>
                  </a:lnTo>
                  <a:lnTo>
                    <a:pt x="140217" y="394098"/>
                  </a:lnTo>
                  <a:lnTo>
                    <a:pt x="117893" y="430315"/>
                  </a:lnTo>
                  <a:lnTo>
                    <a:pt x="97383" y="467588"/>
                  </a:lnTo>
                  <a:lnTo>
                    <a:pt x="78724" y="505820"/>
                  </a:lnTo>
                  <a:lnTo>
                    <a:pt x="61961" y="544917"/>
                  </a:lnTo>
                  <a:lnTo>
                    <a:pt x="47140" y="584798"/>
                  </a:lnTo>
                  <a:lnTo>
                    <a:pt x="34288" y="625356"/>
                  </a:lnTo>
                  <a:lnTo>
                    <a:pt x="23446" y="666495"/>
                  </a:lnTo>
                  <a:lnTo>
                    <a:pt x="14637" y="708116"/>
                  </a:lnTo>
                  <a:lnTo>
                    <a:pt x="7876" y="750116"/>
                  </a:lnTo>
                  <a:lnTo>
                    <a:pt x="3189" y="792406"/>
                  </a:lnTo>
                  <a:lnTo>
                    <a:pt x="584" y="834867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4" y="919924"/>
                  </a:lnTo>
                  <a:lnTo>
                    <a:pt x="5275" y="962307"/>
                  </a:lnTo>
                  <a:lnTo>
                    <a:pt x="10998" y="1004466"/>
                  </a:lnTo>
                  <a:lnTo>
                    <a:pt x="18788" y="1046291"/>
                  </a:lnTo>
                  <a:lnTo>
                    <a:pt x="28616" y="1087685"/>
                  </a:lnTo>
                  <a:lnTo>
                    <a:pt x="40467" y="1128542"/>
                  </a:lnTo>
                  <a:lnTo>
                    <a:pt x="54303" y="1168769"/>
                  </a:lnTo>
                  <a:lnTo>
                    <a:pt x="70105" y="1208275"/>
                  </a:lnTo>
                  <a:lnTo>
                    <a:pt x="87820" y="1246950"/>
                  </a:lnTo>
                  <a:lnTo>
                    <a:pt x="107411" y="1284715"/>
                  </a:lnTo>
                  <a:lnTo>
                    <a:pt x="128833" y="1321472"/>
                  </a:lnTo>
                  <a:lnTo>
                    <a:pt x="152035" y="1357132"/>
                  </a:lnTo>
                  <a:lnTo>
                    <a:pt x="176960" y="1391612"/>
                  </a:lnTo>
                  <a:lnTo>
                    <a:pt x="203536" y="1424828"/>
                  </a:lnTo>
                  <a:lnTo>
                    <a:pt x="231727" y="1456697"/>
                  </a:lnTo>
                  <a:lnTo>
                    <a:pt x="261435" y="1487147"/>
                  </a:lnTo>
                  <a:lnTo>
                    <a:pt x="292605" y="1516102"/>
                  </a:lnTo>
                  <a:lnTo>
                    <a:pt x="325158" y="1543494"/>
                  </a:lnTo>
                  <a:lnTo>
                    <a:pt x="359013" y="1569253"/>
                  </a:lnTo>
                  <a:lnTo>
                    <a:pt x="394098" y="1593322"/>
                  </a:lnTo>
                  <a:lnTo>
                    <a:pt x="430313" y="1615641"/>
                  </a:lnTo>
                  <a:lnTo>
                    <a:pt x="467588" y="1636155"/>
                  </a:lnTo>
                  <a:lnTo>
                    <a:pt x="505820" y="1654812"/>
                  </a:lnTo>
                  <a:lnTo>
                    <a:pt x="544917" y="1671576"/>
                  </a:lnTo>
                  <a:lnTo>
                    <a:pt x="584798" y="1686398"/>
                  </a:lnTo>
                  <a:lnTo>
                    <a:pt x="625354" y="1699247"/>
                  </a:lnTo>
                  <a:lnTo>
                    <a:pt x="666495" y="1710088"/>
                  </a:lnTo>
                  <a:lnTo>
                    <a:pt x="708110" y="1718900"/>
                  </a:lnTo>
                  <a:lnTo>
                    <a:pt x="750116" y="1725658"/>
                  </a:lnTo>
                  <a:lnTo>
                    <a:pt x="792406" y="1730350"/>
                  </a:lnTo>
                  <a:lnTo>
                    <a:pt x="834860" y="1732957"/>
                  </a:lnTo>
                  <a:lnTo>
                    <a:pt x="866775" y="1733547"/>
                  </a:lnTo>
                  <a:lnTo>
                    <a:pt x="1038225" y="1733547"/>
                  </a:lnTo>
                  <a:lnTo>
                    <a:pt x="1080744" y="1732501"/>
                  </a:lnTo>
                  <a:lnTo>
                    <a:pt x="1123175" y="1729370"/>
                  </a:lnTo>
                  <a:lnTo>
                    <a:pt x="1165402" y="1724160"/>
                  </a:lnTo>
                  <a:lnTo>
                    <a:pt x="1207325" y="1716888"/>
                  </a:lnTo>
                  <a:lnTo>
                    <a:pt x="1248829" y="1707567"/>
                  </a:lnTo>
                  <a:lnTo>
                    <a:pt x="1289824" y="1696220"/>
                  </a:lnTo>
                  <a:lnTo>
                    <a:pt x="1330223" y="1682877"/>
                  </a:lnTo>
                  <a:lnTo>
                    <a:pt x="1369923" y="1667567"/>
                  </a:lnTo>
                  <a:lnTo>
                    <a:pt x="1408811" y="1650323"/>
                  </a:lnTo>
                  <a:lnTo>
                    <a:pt x="1446809" y="1631198"/>
                  </a:lnTo>
                  <a:lnTo>
                    <a:pt x="1483829" y="1610227"/>
                  </a:lnTo>
                  <a:lnTo>
                    <a:pt x="1519770" y="1587468"/>
                  </a:lnTo>
                  <a:lnTo>
                    <a:pt x="1554556" y="1562969"/>
                  </a:lnTo>
                  <a:lnTo>
                    <a:pt x="1588096" y="1536796"/>
                  </a:lnTo>
                  <a:lnTo>
                    <a:pt x="1620304" y="1509005"/>
                  </a:lnTo>
                  <a:lnTo>
                    <a:pt x="1651114" y="1479671"/>
                  </a:lnTo>
                  <a:lnTo>
                    <a:pt x="1680451" y="1448859"/>
                  </a:lnTo>
                  <a:lnTo>
                    <a:pt x="1708238" y="1416648"/>
                  </a:lnTo>
                  <a:lnTo>
                    <a:pt x="1734413" y="1383106"/>
                  </a:lnTo>
                  <a:lnTo>
                    <a:pt x="1758911" y="1348326"/>
                  </a:lnTo>
                  <a:lnTo>
                    <a:pt x="1781683" y="1312383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10" y="1198473"/>
                  </a:lnTo>
                  <a:lnTo>
                    <a:pt x="1854327" y="1158773"/>
                  </a:lnTo>
                  <a:lnTo>
                    <a:pt x="1867674" y="1118387"/>
                  </a:lnTo>
                  <a:lnTo>
                    <a:pt x="1879015" y="1077379"/>
                  </a:lnTo>
                  <a:lnTo>
                    <a:pt x="1888337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45" y="909307"/>
                  </a:lnTo>
                  <a:lnTo>
                    <a:pt x="1905000" y="866775"/>
                  </a:lnTo>
                  <a:lnTo>
                    <a:pt x="1904933" y="856135"/>
                  </a:lnTo>
                  <a:lnTo>
                    <a:pt x="1903364" y="813619"/>
                  </a:lnTo>
                  <a:lnTo>
                    <a:pt x="1899711" y="771229"/>
                  </a:lnTo>
                  <a:lnTo>
                    <a:pt x="1893988" y="729071"/>
                  </a:lnTo>
                  <a:lnTo>
                    <a:pt x="1886197" y="687251"/>
                  </a:lnTo>
                  <a:lnTo>
                    <a:pt x="1876370" y="645857"/>
                  </a:lnTo>
                  <a:lnTo>
                    <a:pt x="1864519" y="604999"/>
                  </a:lnTo>
                  <a:lnTo>
                    <a:pt x="1850683" y="564767"/>
                  </a:lnTo>
                  <a:lnTo>
                    <a:pt x="1834882" y="525262"/>
                  </a:lnTo>
                  <a:lnTo>
                    <a:pt x="1817166" y="486586"/>
                  </a:lnTo>
                  <a:lnTo>
                    <a:pt x="1797576" y="448826"/>
                  </a:lnTo>
                  <a:lnTo>
                    <a:pt x="1776153" y="412067"/>
                  </a:lnTo>
                  <a:lnTo>
                    <a:pt x="1752951" y="376405"/>
                  </a:lnTo>
                  <a:lnTo>
                    <a:pt x="1728027" y="341927"/>
                  </a:lnTo>
                  <a:lnTo>
                    <a:pt x="1701445" y="308711"/>
                  </a:lnTo>
                  <a:lnTo>
                    <a:pt x="1673259" y="276841"/>
                  </a:lnTo>
                  <a:lnTo>
                    <a:pt x="1643551" y="246395"/>
                  </a:lnTo>
                  <a:lnTo>
                    <a:pt x="1612382" y="217434"/>
                  </a:lnTo>
                  <a:lnTo>
                    <a:pt x="1579829" y="190047"/>
                  </a:lnTo>
                  <a:lnTo>
                    <a:pt x="1545974" y="164284"/>
                  </a:lnTo>
                  <a:lnTo>
                    <a:pt x="1510888" y="140217"/>
                  </a:lnTo>
                  <a:lnTo>
                    <a:pt x="1474671" y="117899"/>
                  </a:lnTo>
                  <a:lnTo>
                    <a:pt x="1437398" y="97383"/>
                  </a:lnTo>
                  <a:lnTo>
                    <a:pt x="1399166" y="78729"/>
                  </a:lnTo>
                  <a:lnTo>
                    <a:pt x="1360070" y="61961"/>
                  </a:lnTo>
                  <a:lnTo>
                    <a:pt x="1320189" y="47140"/>
                  </a:lnTo>
                  <a:lnTo>
                    <a:pt x="1279631" y="34290"/>
                  </a:lnTo>
                  <a:lnTo>
                    <a:pt x="1238491" y="23452"/>
                  </a:lnTo>
                  <a:lnTo>
                    <a:pt x="1196876" y="14637"/>
                  </a:lnTo>
                  <a:lnTo>
                    <a:pt x="1154870" y="7876"/>
                  </a:lnTo>
                  <a:lnTo>
                    <a:pt x="1112580" y="3191"/>
                  </a:lnTo>
                  <a:lnTo>
                    <a:pt x="1070120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 cap="flat" cmpd="sng" w="762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6826580" y="6524015"/>
              <a:ext cx="3223895" cy="2850515"/>
            </a:xfrm>
            <a:custGeom>
              <a:rect b="b" l="l" r="r" t="t"/>
              <a:pathLst>
                <a:path extrusionOk="0" h="2850515" w="3223895">
                  <a:moveTo>
                    <a:pt x="1181849" y="816025"/>
                  </a:moveTo>
                  <a:lnTo>
                    <a:pt x="1176197" y="771448"/>
                  </a:lnTo>
                  <a:lnTo>
                    <a:pt x="1159040" y="729932"/>
                  </a:lnTo>
                  <a:lnTo>
                    <a:pt x="1131582" y="694372"/>
                  </a:lnTo>
                  <a:lnTo>
                    <a:pt x="477100" y="48920"/>
                  </a:lnTo>
                  <a:lnTo>
                    <a:pt x="441185" y="21818"/>
                  </a:lnTo>
                  <a:lnTo>
                    <a:pt x="399402" y="5130"/>
                  </a:lnTo>
                  <a:lnTo>
                    <a:pt x="354723" y="0"/>
                  </a:lnTo>
                  <a:lnTo>
                    <a:pt x="343433" y="596"/>
                  </a:lnTo>
                  <a:lnTo>
                    <a:pt x="299516" y="10363"/>
                  </a:lnTo>
                  <a:lnTo>
                    <a:pt x="259715" y="31343"/>
                  </a:lnTo>
                  <a:lnTo>
                    <a:pt x="226834" y="62039"/>
                  </a:lnTo>
                  <a:lnTo>
                    <a:pt x="203187" y="100317"/>
                  </a:lnTo>
                  <a:lnTo>
                    <a:pt x="4140" y="978293"/>
                  </a:lnTo>
                  <a:lnTo>
                    <a:pt x="0" y="1013663"/>
                  </a:lnTo>
                  <a:lnTo>
                    <a:pt x="508" y="1027950"/>
                  </a:lnTo>
                  <a:lnTo>
                    <a:pt x="9131" y="1069784"/>
                  </a:lnTo>
                  <a:lnTo>
                    <a:pt x="27927" y="1108125"/>
                  </a:lnTo>
                  <a:lnTo>
                    <a:pt x="55714" y="1140587"/>
                  </a:lnTo>
                  <a:lnTo>
                    <a:pt x="90728" y="1165059"/>
                  </a:lnTo>
                  <a:lnTo>
                    <a:pt x="130733" y="1180007"/>
                  </a:lnTo>
                  <a:lnTo>
                    <a:pt x="173215" y="1184490"/>
                  </a:lnTo>
                  <a:lnTo>
                    <a:pt x="180340" y="1184186"/>
                  </a:lnTo>
                  <a:lnTo>
                    <a:pt x="1051763" y="979703"/>
                  </a:lnTo>
                  <a:lnTo>
                    <a:pt x="1093698" y="963549"/>
                  </a:lnTo>
                  <a:lnTo>
                    <a:pt x="1129893" y="936967"/>
                  </a:lnTo>
                  <a:lnTo>
                    <a:pt x="1157859" y="901788"/>
                  </a:lnTo>
                  <a:lnTo>
                    <a:pt x="1175588" y="860513"/>
                  </a:lnTo>
                  <a:lnTo>
                    <a:pt x="1181849" y="816025"/>
                  </a:lnTo>
                  <a:close/>
                </a:path>
                <a:path extrusionOk="0" h="2850515" w="3223895">
                  <a:moveTo>
                    <a:pt x="3223272" y="2218055"/>
                  </a:moveTo>
                  <a:lnTo>
                    <a:pt x="3219183" y="2175535"/>
                  </a:lnTo>
                  <a:lnTo>
                    <a:pt x="3204616" y="2135378"/>
                  </a:lnTo>
                  <a:lnTo>
                    <a:pt x="3180473" y="2100135"/>
                  </a:lnTo>
                  <a:lnTo>
                    <a:pt x="3148292" y="2072043"/>
                  </a:lnTo>
                  <a:lnTo>
                    <a:pt x="2402357" y="1616938"/>
                  </a:lnTo>
                  <a:lnTo>
                    <a:pt x="2361209" y="1598891"/>
                  </a:lnTo>
                  <a:lnTo>
                    <a:pt x="2316772" y="1592287"/>
                  </a:lnTo>
                  <a:lnTo>
                    <a:pt x="2305481" y="1592503"/>
                  </a:lnTo>
                  <a:lnTo>
                    <a:pt x="2261324" y="1600771"/>
                  </a:lnTo>
                  <a:lnTo>
                    <a:pt x="2220874" y="1620342"/>
                  </a:lnTo>
                  <a:lnTo>
                    <a:pt x="2187003" y="1649857"/>
                  </a:lnTo>
                  <a:lnTo>
                    <a:pt x="2162073" y="1687233"/>
                  </a:lnTo>
                  <a:lnTo>
                    <a:pt x="2147836" y="1729854"/>
                  </a:lnTo>
                  <a:lnTo>
                    <a:pt x="2144826" y="1763420"/>
                  </a:lnTo>
                  <a:lnTo>
                    <a:pt x="2148471" y="2081618"/>
                  </a:lnTo>
                  <a:lnTo>
                    <a:pt x="612648" y="2099246"/>
                  </a:lnTo>
                  <a:lnTo>
                    <a:pt x="615911" y="2382507"/>
                  </a:lnTo>
                  <a:lnTo>
                    <a:pt x="2151723" y="2364879"/>
                  </a:lnTo>
                  <a:lnTo>
                    <a:pt x="2155380" y="2682583"/>
                  </a:lnTo>
                  <a:lnTo>
                    <a:pt x="2161819" y="2727109"/>
                  </a:lnTo>
                  <a:lnTo>
                    <a:pt x="2179739" y="2768371"/>
                  </a:lnTo>
                  <a:lnTo>
                    <a:pt x="2207869" y="2803474"/>
                  </a:lnTo>
                  <a:lnTo>
                    <a:pt x="2244255" y="2829928"/>
                  </a:lnTo>
                  <a:lnTo>
                    <a:pt x="2286304" y="2845879"/>
                  </a:lnTo>
                  <a:lnTo>
                    <a:pt x="2319782" y="2850248"/>
                  </a:lnTo>
                  <a:lnTo>
                    <a:pt x="2331097" y="2850210"/>
                  </a:lnTo>
                  <a:lnTo>
                    <a:pt x="2375433" y="2842603"/>
                  </a:lnTo>
                  <a:lnTo>
                    <a:pt x="2416213" y="2823591"/>
                  </a:lnTo>
                  <a:lnTo>
                    <a:pt x="3145498" y="2355342"/>
                  </a:lnTo>
                  <a:lnTo>
                    <a:pt x="3183026" y="2322652"/>
                  </a:lnTo>
                  <a:lnTo>
                    <a:pt x="3206356" y="2286863"/>
                  </a:lnTo>
                  <a:lnTo>
                    <a:pt x="3219996" y="2246376"/>
                  </a:lnTo>
                  <a:lnTo>
                    <a:pt x="3222891" y="2225179"/>
                  </a:lnTo>
                  <a:lnTo>
                    <a:pt x="3223272" y="2218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53" name="Google Shape;253;p25"/>
          <p:cNvSpPr/>
          <p:nvPr/>
        </p:nvSpPr>
        <p:spPr>
          <a:xfrm>
            <a:off x="1955200" y="2076775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4727975" y="203408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3313150" y="3870413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5793150" y="382273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2898341" y="4024693"/>
            <a:ext cx="568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800">
                <a:latin typeface="Verdana"/>
                <a:ea typeface="Verdana"/>
                <a:cs typeface="Verdana"/>
                <a:sym typeface="Verdana"/>
              </a:rPr>
              <a:t>Find ‘matching’ between our ‘DB’ to the image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5366003" y="4066368"/>
            <a:ext cx="5682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Show the Path on the Map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9" name="Google Shape;2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963" y="122475"/>
            <a:ext cx="2166175" cy="4812517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6"/>
          <p:cNvGrpSpPr/>
          <p:nvPr/>
        </p:nvGrpSpPr>
        <p:grpSpPr>
          <a:xfrm>
            <a:off x="5330552" y="6"/>
            <a:ext cx="3808088" cy="2707213"/>
            <a:chOff x="10667504" y="12"/>
            <a:chExt cx="7620749" cy="5420932"/>
          </a:xfrm>
        </p:grpSpPr>
        <p:sp>
          <p:nvSpPr>
            <p:cNvPr id="265" name="Google Shape;265;p26"/>
            <p:cNvSpPr/>
            <p:nvPr/>
          </p:nvSpPr>
          <p:spPr>
            <a:xfrm>
              <a:off x="11205248" y="12"/>
              <a:ext cx="7082790" cy="5093970"/>
            </a:xfrm>
            <a:custGeom>
              <a:rect b="b" l="l" r="r" t="t"/>
              <a:pathLst>
                <a:path extrusionOk="0" h="5093970" w="708279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extrusionOk="0" h="5093970" w="708279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10667504" y="1430007"/>
              <a:ext cx="2371090" cy="2371725"/>
            </a:xfrm>
            <a:custGeom>
              <a:rect b="b" l="l" r="r" t="t"/>
              <a:pathLst>
                <a:path extrusionOk="0" h="2371725" w="2371090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16535019" y="3474669"/>
              <a:ext cx="1753234" cy="1946275"/>
            </a:xfrm>
            <a:custGeom>
              <a:rect b="b" l="l" r="r" t="t"/>
              <a:pathLst>
                <a:path extrusionOk="0" h="1946275" w="1753234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268" name="Google Shape;268;p26"/>
          <p:cNvGrpSpPr/>
          <p:nvPr/>
        </p:nvGrpSpPr>
        <p:grpSpPr>
          <a:xfrm>
            <a:off x="0" y="2028946"/>
            <a:ext cx="2307944" cy="3108572"/>
            <a:chOff x="0" y="4062768"/>
            <a:chExt cx="4618659" cy="6224613"/>
          </a:xfrm>
        </p:grpSpPr>
        <p:sp>
          <p:nvSpPr>
            <p:cNvPr id="269" name="Google Shape;269;p26"/>
            <p:cNvSpPr/>
            <p:nvPr/>
          </p:nvSpPr>
          <p:spPr>
            <a:xfrm>
              <a:off x="0" y="6801866"/>
              <a:ext cx="4617085" cy="3485515"/>
            </a:xfrm>
            <a:custGeom>
              <a:rect b="b" l="l" r="r" t="t"/>
              <a:pathLst>
                <a:path extrusionOk="0" h="3485515" w="461708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0" y="4062768"/>
              <a:ext cx="1925955" cy="3851909"/>
            </a:xfrm>
            <a:custGeom>
              <a:rect b="b" l="l" r="r" t="t"/>
              <a:pathLst>
                <a:path extrusionOk="0" h="3851909" w="1925955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713659" y="4159186"/>
              <a:ext cx="1905000" cy="1733550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7" y="64"/>
                  </a:lnTo>
                  <a:lnTo>
                    <a:pt x="813624" y="1629"/>
                  </a:lnTo>
                  <a:lnTo>
                    <a:pt x="771236" y="5283"/>
                  </a:lnTo>
                  <a:lnTo>
                    <a:pt x="729083" y="11006"/>
                  </a:lnTo>
                  <a:lnTo>
                    <a:pt x="687256" y="18790"/>
                  </a:lnTo>
                  <a:lnTo>
                    <a:pt x="645864" y="28624"/>
                  </a:lnTo>
                  <a:lnTo>
                    <a:pt x="605001" y="40473"/>
                  </a:lnTo>
                  <a:lnTo>
                    <a:pt x="564780" y="54316"/>
                  </a:lnTo>
                  <a:lnTo>
                    <a:pt x="525273" y="70105"/>
                  </a:lnTo>
                  <a:lnTo>
                    <a:pt x="486597" y="87820"/>
                  </a:lnTo>
                  <a:lnTo>
                    <a:pt x="448834" y="107418"/>
                  </a:lnTo>
                  <a:lnTo>
                    <a:pt x="412078" y="128839"/>
                  </a:lnTo>
                  <a:lnTo>
                    <a:pt x="376418" y="152042"/>
                  </a:lnTo>
                  <a:lnTo>
                    <a:pt x="341938" y="176960"/>
                  </a:lnTo>
                  <a:lnTo>
                    <a:pt x="308718" y="203549"/>
                  </a:lnTo>
                  <a:lnTo>
                    <a:pt x="276849" y="231727"/>
                  </a:lnTo>
                  <a:lnTo>
                    <a:pt x="246395" y="261441"/>
                  </a:lnTo>
                  <a:lnTo>
                    <a:pt x="217442" y="292610"/>
                  </a:lnTo>
                  <a:lnTo>
                    <a:pt x="190054" y="325158"/>
                  </a:lnTo>
                  <a:lnTo>
                    <a:pt x="164292" y="359025"/>
                  </a:lnTo>
                  <a:lnTo>
                    <a:pt x="140229" y="394098"/>
                  </a:lnTo>
                  <a:lnTo>
                    <a:pt x="117906" y="430315"/>
                  </a:lnTo>
                  <a:lnTo>
                    <a:pt x="97396" y="467590"/>
                  </a:lnTo>
                  <a:lnTo>
                    <a:pt x="78731" y="505822"/>
                  </a:lnTo>
                  <a:lnTo>
                    <a:pt x="61974" y="544929"/>
                  </a:lnTo>
                  <a:lnTo>
                    <a:pt x="47151" y="584803"/>
                  </a:lnTo>
                  <a:lnTo>
                    <a:pt x="34301" y="625361"/>
                  </a:lnTo>
                  <a:lnTo>
                    <a:pt x="23459" y="666502"/>
                  </a:lnTo>
                  <a:lnTo>
                    <a:pt x="14650" y="708123"/>
                  </a:lnTo>
                  <a:lnTo>
                    <a:pt x="7889" y="750124"/>
                  </a:lnTo>
                  <a:lnTo>
                    <a:pt x="3197" y="792406"/>
                  </a:lnTo>
                  <a:lnTo>
                    <a:pt x="589" y="834872"/>
                  </a:lnTo>
                  <a:lnTo>
                    <a:pt x="0" y="866775"/>
                  </a:lnTo>
                  <a:lnTo>
                    <a:pt x="66" y="877412"/>
                  </a:lnTo>
                  <a:lnTo>
                    <a:pt x="1629" y="919930"/>
                  </a:lnTo>
                  <a:lnTo>
                    <a:pt x="5288" y="962314"/>
                  </a:lnTo>
                  <a:lnTo>
                    <a:pt x="11011" y="1004466"/>
                  </a:lnTo>
                  <a:lnTo>
                    <a:pt x="18801" y="1046293"/>
                  </a:lnTo>
                  <a:lnTo>
                    <a:pt x="28629" y="1087685"/>
                  </a:lnTo>
                  <a:lnTo>
                    <a:pt x="40475" y="1128548"/>
                  </a:lnTo>
                  <a:lnTo>
                    <a:pt x="54316" y="1168775"/>
                  </a:lnTo>
                  <a:lnTo>
                    <a:pt x="70116" y="1208277"/>
                  </a:lnTo>
                  <a:lnTo>
                    <a:pt x="87833" y="1246957"/>
                  </a:lnTo>
                  <a:lnTo>
                    <a:pt x="107423" y="1284721"/>
                  </a:lnTo>
                  <a:lnTo>
                    <a:pt x="128846" y="1321471"/>
                  </a:lnTo>
                  <a:lnTo>
                    <a:pt x="152048" y="1357136"/>
                  </a:lnTo>
                  <a:lnTo>
                    <a:pt x="176967" y="1391617"/>
                  </a:lnTo>
                  <a:lnTo>
                    <a:pt x="203549" y="1424831"/>
                  </a:lnTo>
                  <a:lnTo>
                    <a:pt x="231727" y="1456700"/>
                  </a:lnTo>
                  <a:lnTo>
                    <a:pt x="261442" y="1487154"/>
                  </a:lnTo>
                  <a:lnTo>
                    <a:pt x="292610" y="1516107"/>
                  </a:lnTo>
                  <a:lnTo>
                    <a:pt x="325165" y="1543500"/>
                  </a:lnTo>
                  <a:lnTo>
                    <a:pt x="359025" y="1569258"/>
                  </a:lnTo>
                  <a:lnTo>
                    <a:pt x="394106" y="1593327"/>
                  </a:lnTo>
                  <a:lnTo>
                    <a:pt x="430326" y="1615645"/>
                  </a:lnTo>
                  <a:lnTo>
                    <a:pt x="467596" y="1636160"/>
                  </a:lnTo>
                  <a:lnTo>
                    <a:pt x="505828" y="1654818"/>
                  </a:lnTo>
                  <a:lnTo>
                    <a:pt x="544930" y="1671580"/>
                  </a:lnTo>
                  <a:lnTo>
                    <a:pt x="584808" y="1686398"/>
                  </a:lnTo>
                  <a:lnTo>
                    <a:pt x="625361" y="1699248"/>
                  </a:lnTo>
                  <a:lnTo>
                    <a:pt x="666502" y="1710090"/>
                  </a:lnTo>
                  <a:lnTo>
                    <a:pt x="708123" y="1718899"/>
                  </a:lnTo>
                  <a:lnTo>
                    <a:pt x="750129" y="1725662"/>
                  </a:lnTo>
                  <a:lnTo>
                    <a:pt x="792408" y="1730352"/>
                  </a:lnTo>
                  <a:lnTo>
                    <a:pt x="834872" y="1732960"/>
                  </a:lnTo>
                  <a:lnTo>
                    <a:pt x="866775" y="1733550"/>
                  </a:lnTo>
                  <a:lnTo>
                    <a:pt x="1038225" y="1733550"/>
                  </a:lnTo>
                  <a:lnTo>
                    <a:pt x="1080757" y="1732508"/>
                  </a:lnTo>
                  <a:lnTo>
                    <a:pt x="1123188" y="1729371"/>
                  </a:lnTo>
                  <a:lnTo>
                    <a:pt x="1165415" y="1724164"/>
                  </a:lnTo>
                  <a:lnTo>
                    <a:pt x="1207325" y="1716887"/>
                  </a:lnTo>
                  <a:lnTo>
                    <a:pt x="1248841" y="1707565"/>
                  </a:lnTo>
                  <a:lnTo>
                    <a:pt x="1289837" y="1696224"/>
                  </a:lnTo>
                  <a:lnTo>
                    <a:pt x="1330236" y="1682877"/>
                  </a:lnTo>
                  <a:lnTo>
                    <a:pt x="1369923" y="1667573"/>
                  </a:lnTo>
                  <a:lnTo>
                    <a:pt x="1408823" y="1650326"/>
                  </a:lnTo>
                  <a:lnTo>
                    <a:pt x="1446822" y="1631200"/>
                  </a:lnTo>
                  <a:lnTo>
                    <a:pt x="1483842" y="1610233"/>
                  </a:lnTo>
                  <a:lnTo>
                    <a:pt x="1519783" y="1587474"/>
                  </a:lnTo>
                  <a:lnTo>
                    <a:pt x="1554568" y="1562976"/>
                  </a:lnTo>
                  <a:lnTo>
                    <a:pt x="1588096" y="1536801"/>
                  </a:lnTo>
                  <a:lnTo>
                    <a:pt x="1620316" y="1509014"/>
                  </a:lnTo>
                  <a:lnTo>
                    <a:pt x="1651127" y="1479677"/>
                  </a:lnTo>
                  <a:lnTo>
                    <a:pt x="1680464" y="1448866"/>
                  </a:lnTo>
                  <a:lnTo>
                    <a:pt x="1708251" y="1416646"/>
                  </a:lnTo>
                  <a:lnTo>
                    <a:pt x="1734426" y="1383106"/>
                  </a:lnTo>
                  <a:lnTo>
                    <a:pt x="1758924" y="1348333"/>
                  </a:lnTo>
                  <a:lnTo>
                    <a:pt x="1781683" y="1312379"/>
                  </a:lnTo>
                  <a:lnTo>
                    <a:pt x="1802650" y="1275372"/>
                  </a:lnTo>
                  <a:lnTo>
                    <a:pt x="1821776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79"/>
                  </a:lnTo>
                  <a:lnTo>
                    <a:pt x="1888350" y="1035875"/>
                  </a:lnTo>
                  <a:lnTo>
                    <a:pt x="1895627" y="993952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19"/>
                  </a:lnTo>
                  <a:lnTo>
                    <a:pt x="1899722" y="771235"/>
                  </a:lnTo>
                  <a:lnTo>
                    <a:pt x="1893995" y="729083"/>
                  </a:lnTo>
                  <a:lnTo>
                    <a:pt x="1886209" y="687256"/>
                  </a:lnTo>
                  <a:lnTo>
                    <a:pt x="1876377" y="645864"/>
                  </a:lnTo>
                  <a:lnTo>
                    <a:pt x="1864532" y="605001"/>
                  </a:lnTo>
                  <a:lnTo>
                    <a:pt x="1850689" y="564774"/>
                  </a:lnTo>
                  <a:lnTo>
                    <a:pt x="1834894" y="525272"/>
                  </a:lnTo>
                  <a:lnTo>
                    <a:pt x="1817173" y="486592"/>
                  </a:lnTo>
                  <a:lnTo>
                    <a:pt x="1797581" y="448826"/>
                  </a:lnTo>
                  <a:lnTo>
                    <a:pt x="1776160" y="412067"/>
                  </a:lnTo>
                  <a:lnTo>
                    <a:pt x="1752964" y="376413"/>
                  </a:lnTo>
                  <a:lnTo>
                    <a:pt x="1728039" y="341932"/>
                  </a:lnTo>
                  <a:lnTo>
                    <a:pt x="1701450" y="308712"/>
                  </a:lnTo>
                  <a:lnTo>
                    <a:pt x="1673272" y="276843"/>
                  </a:lnTo>
                  <a:lnTo>
                    <a:pt x="1643564" y="246395"/>
                  </a:lnTo>
                  <a:lnTo>
                    <a:pt x="1612389" y="217442"/>
                  </a:lnTo>
                  <a:lnTo>
                    <a:pt x="1579836" y="190047"/>
                  </a:lnTo>
                  <a:lnTo>
                    <a:pt x="1545986" y="164291"/>
                  </a:lnTo>
                  <a:lnTo>
                    <a:pt x="1510901" y="140217"/>
                  </a:lnTo>
                  <a:lnTo>
                    <a:pt x="1474684" y="117904"/>
                  </a:lnTo>
                  <a:lnTo>
                    <a:pt x="1437409" y="97388"/>
                  </a:lnTo>
                  <a:lnTo>
                    <a:pt x="1399177" y="78724"/>
                  </a:lnTo>
                  <a:lnTo>
                    <a:pt x="1360077" y="61969"/>
                  </a:lnTo>
                  <a:lnTo>
                    <a:pt x="1320196" y="47146"/>
                  </a:lnTo>
                  <a:lnTo>
                    <a:pt x="1279638" y="34301"/>
                  </a:lnTo>
                  <a:lnTo>
                    <a:pt x="1238504" y="23452"/>
                  </a:lnTo>
                  <a:lnTo>
                    <a:pt x="1196881" y="14643"/>
                  </a:lnTo>
                  <a:lnTo>
                    <a:pt x="1154881" y="7887"/>
                  </a:lnTo>
                  <a:lnTo>
                    <a:pt x="1112593" y="3197"/>
                  </a:lnTo>
                  <a:lnTo>
                    <a:pt x="1070127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72" name="Google Shape;272;p26"/>
          <p:cNvSpPr txBox="1"/>
          <p:nvPr>
            <p:ph type="title"/>
          </p:nvPr>
        </p:nvSpPr>
        <p:spPr>
          <a:xfrm>
            <a:off x="2275676" y="1070190"/>
            <a:ext cx="2553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400"/>
              <a:t>The Pipeline</a:t>
            </a:r>
            <a:endParaRPr sz="3400"/>
          </a:p>
        </p:txBody>
      </p:sp>
      <p:sp>
        <p:nvSpPr>
          <p:cNvPr id="273" name="Google Shape;273;p26"/>
          <p:cNvSpPr/>
          <p:nvPr/>
        </p:nvSpPr>
        <p:spPr>
          <a:xfrm>
            <a:off x="2825210" y="1822797"/>
            <a:ext cx="2024063" cy="4762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74" name="Google Shape;274;p26"/>
          <p:cNvGrpSpPr/>
          <p:nvPr/>
        </p:nvGrpSpPr>
        <p:grpSpPr>
          <a:xfrm>
            <a:off x="5146487" y="1614180"/>
            <a:ext cx="3580728" cy="3182239"/>
            <a:chOff x="10299154" y="3232239"/>
            <a:chExt cx="7165756" cy="6372124"/>
          </a:xfrm>
        </p:grpSpPr>
        <p:pic>
          <p:nvPicPr>
            <p:cNvPr id="275" name="Google Shape;275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2764" y="3232239"/>
              <a:ext cx="6372146" cy="6372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26"/>
            <p:cNvSpPr/>
            <p:nvPr/>
          </p:nvSpPr>
          <p:spPr>
            <a:xfrm>
              <a:off x="10299154" y="7732065"/>
              <a:ext cx="1905000" cy="1734184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 cap="flat" cmpd="sng" w="762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77" name="Google Shape;277;p26"/>
          <p:cNvSpPr txBox="1"/>
          <p:nvPr/>
        </p:nvSpPr>
        <p:spPr>
          <a:xfrm>
            <a:off x="1493875" y="2386600"/>
            <a:ext cx="658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Upload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4092908" y="2076769"/>
            <a:ext cx="952500" cy="866775"/>
          </a:xfrm>
          <a:custGeom>
            <a:rect b="b" l="l" r="r" t="t"/>
            <a:pathLst>
              <a:path extrusionOk="0" h="1733550" w="1905000">
                <a:moveTo>
                  <a:pt x="1038225" y="0"/>
                </a:moveTo>
                <a:lnTo>
                  <a:pt x="866775" y="0"/>
                </a:lnTo>
                <a:lnTo>
                  <a:pt x="856137" y="64"/>
                </a:lnTo>
                <a:lnTo>
                  <a:pt x="813624" y="1629"/>
                </a:lnTo>
                <a:lnTo>
                  <a:pt x="771236" y="5275"/>
                </a:lnTo>
                <a:lnTo>
                  <a:pt x="729082" y="10998"/>
                </a:lnTo>
                <a:lnTo>
                  <a:pt x="687251" y="18790"/>
                </a:lnTo>
                <a:lnTo>
                  <a:pt x="645859" y="28622"/>
                </a:lnTo>
                <a:lnTo>
                  <a:pt x="605001" y="40467"/>
                </a:lnTo>
                <a:lnTo>
                  <a:pt x="564769" y="54308"/>
                </a:lnTo>
                <a:lnTo>
                  <a:pt x="525272" y="70105"/>
                </a:lnTo>
                <a:lnTo>
                  <a:pt x="486592" y="87820"/>
                </a:lnTo>
                <a:lnTo>
                  <a:pt x="448828" y="107418"/>
                </a:lnTo>
                <a:lnTo>
                  <a:pt x="412073" y="128839"/>
                </a:lnTo>
                <a:lnTo>
                  <a:pt x="376412" y="152035"/>
                </a:lnTo>
                <a:lnTo>
                  <a:pt x="341927" y="176960"/>
                </a:lnTo>
                <a:lnTo>
                  <a:pt x="308718" y="203549"/>
                </a:lnTo>
                <a:lnTo>
                  <a:pt x="276843" y="231727"/>
                </a:lnTo>
                <a:lnTo>
                  <a:pt x="246395" y="261435"/>
                </a:lnTo>
                <a:lnTo>
                  <a:pt x="217442" y="292605"/>
                </a:lnTo>
                <a:lnTo>
                  <a:pt x="190052" y="325158"/>
                </a:lnTo>
                <a:lnTo>
                  <a:pt x="164291" y="359013"/>
                </a:lnTo>
                <a:lnTo>
                  <a:pt x="140222" y="394098"/>
                </a:lnTo>
                <a:lnTo>
                  <a:pt x="117906" y="430315"/>
                </a:lnTo>
                <a:lnTo>
                  <a:pt x="97389" y="467590"/>
                </a:lnTo>
                <a:lnTo>
                  <a:pt x="78731" y="505822"/>
                </a:lnTo>
                <a:lnTo>
                  <a:pt x="61968" y="544917"/>
                </a:lnTo>
                <a:lnTo>
                  <a:pt x="47140" y="584803"/>
                </a:lnTo>
                <a:lnTo>
                  <a:pt x="34295" y="625361"/>
                </a:lnTo>
                <a:lnTo>
                  <a:pt x="23452" y="666495"/>
                </a:lnTo>
                <a:lnTo>
                  <a:pt x="14639" y="708118"/>
                </a:lnTo>
                <a:lnTo>
                  <a:pt x="7887" y="750118"/>
                </a:lnTo>
                <a:lnTo>
                  <a:pt x="3197" y="792406"/>
                </a:lnTo>
                <a:lnTo>
                  <a:pt x="584" y="834872"/>
                </a:lnTo>
                <a:lnTo>
                  <a:pt x="0" y="866775"/>
                </a:lnTo>
                <a:lnTo>
                  <a:pt x="64" y="877412"/>
                </a:lnTo>
                <a:lnTo>
                  <a:pt x="1629" y="919925"/>
                </a:lnTo>
                <a:lnTo>
                  <a:pt x="5283" y="962313"/>
                </a:lnTo>
                <a:lnTo>
                  <a:pt x="11009" y="1004466"/>
                </a:lnTo>
                <a:lnTo>
                  <a:pt x="18790" y="1046293"/>
                </a:lnTo>
                <a:lnTo>
                  <a:pt x="28622" y="1087685"/>
                </a:lnTo>
                <a:lnTo>
                  <a:pt x="40473" y="1128542"/>
                </a:lnTo>
                <a:lnTo>
                  <a:pt x="54310" y="1168769"/>
                </a:lnTo>
                <a:lnTo>
                  <a:pt x="70110" y="1208275"/>
                </a:lnTo>
                <a:lnTo>
                  <a:pt x="87826" y="1246952"/>
                </a:lnTo>
                <a:lnTo>
                  <a:pt x="107423" y="1284715"/>
                </a:lnTo>
                <a:lnTo>
                  <a:pt x="128841" y="1321471"/>
                </a:lnTo>
                <a:lnTo>
                  <a:pt x="152042" y="1357131"/>
                </a:lnTo>
                <a:lnTo>
                  <a:pt x="176962" y="1391611"/>
                </a:lnTo>
                <a:lnTo>
                  <a:pt x="203549" y="1424826"/>
                </a:lnTo>
                <a:lnTo>
                  <a:pt x="231727" y="1456700"/>
                </a:lnTo>
                <a:lnTo>
                  <a:pt x="261441" y="1487154"/>
                </a:lnTo>
                <a:lnTo>
                  <a:pt x="292610" y="1516107"/>
                </a:lnTo>
                <a:lnTo>
                  <a:pt x="325163" y="1543495"/>
                </a:lnTo>
                <a:lnTo>
                  <a:pt x="359020" y="1569252"/>
                </a:lnTo>
                <a:lnTo>
                  <a:pt x="394098" y="1593320"/>
                </a:lnTo>
                <a:lnTo>
                  <a:pt x="430326" y="1615643"/>
                </a:lnTo>
                <a:lnTo>
                  <a:pt x="467590" y="1636153"/>
                </a:lnTo>
                <a:lnTo>
                  <a:pt x="505822" y="1654812"/>
                </a:lnTo>
                <a:lnTo>
                  <a:pt x="544928" y="1671575"/>
                </a:lnTo>
                <a:lnTo>
                  <a:pt x="584803" y="1686396"/>
                </a:lnTo>
                <a:lnTo>
                  <a:pt x="625361" y="1699248"/>
                </a:lnTo>
                <a:lnTo>
                  <a:pt x="666495" y="1710090"/>
                </a:lnTo>
                <a:lnTo>
                  <a:pt x="708118" y="1718899"/>
                </a:lnTo>
                <a:lnTo>
                  <a:pt x="750129" y="1725660"/>
                </a:lnTo>
                <a:lnTo>
                  <a:pt x="792408" y="1730352"/>
                </a:lnTo>
                <a:lnTo>
                  <a:pt x="834872" y="1732955"/>
                </a:lnTo>
                <a:lnTo>
                  <a:pt x="866775" y="1733550"/>
                </a:lnTo>
                <a:lnTo>
                  <a:pt x="1038225" y="1733550"/>
                </a:lnTo>
                <a:lnTo>
                  <a:pt x="1080757" y="1732495"/>
                </a:lnTo>
                <a:lnTo>
                  <a:pt x="1123175" y="1729371"/>
                </a:lnTo>
                <a:lnTo>
                  <a:pt x="1165402" y="1724164"/>
                </a:lnTo>
                <a:lnTo>
                  <a:pt x="1207325" y="1716887"/>
                </a:lnTo>
                <a:lnTo>
                  <a:pt x="1248829" y="1707565"/>
                </a:lnTo>
                <a:lnTo>
                  <a:pt x="1289837" y="1696224"/>
                </a:lnTo>
                <a:lnTo>
                  <a:pt x="1330236" y="1682877"/>
                </a:lnTo>
                <a:lnTo>
                  <a:pt x="1369923" y="1667560"/>
                </a:lnTo>
                <a:lnTo>
                  <a:pt x="1408811" y="1650326"/>
                </a:lnTo>
                <a:lnTo>
                  <a:pt x="1446822" y="1631200"/>
                </a:lnTo>
                <a:lnTo>
                  <a:pt x="1483842" y="1610233"/>
                </a:lnTo>
                <a:lnTo>
                  <a:pt x="1519783" y="1587461"/>
                </a:lnTo>
                <a:lnTo>
                  <a:pt x="1554568" y="1562963"/>
                </a:lnTo>
                <a:lnTo>
                  <a:pt x="1588096" y="1536801"/>
                </a:lnTo>
                <a:lnTo>
                  <a:pt x="1620316" y="1509014"/>
                </a:lnTo>
                <a:lnTo>
                  <a:pt x="1651127" y="1479677"/>
                </a:lnTo>
                <a:lnTo>
                  <a:pt x="1680464" y="1448866"/>
                </a:lnTo>
                <a:lnTo>
                  <a:pt x="1708251" y="1416646"/>
                </a:lnTo>
                <a:lnTo>
                  <a:pt x="1734426" y="1383106"/>
                </a:lnTo>
                <a:lnTo>
                  <a:pt x="1758924" y="1348320"/>
                </a:lnTo>
                <a:lnTo>
                  <a:pt x="1781683" y="1312379"/>
                </a:lnTo>
                <a:lnTo>
                  <a:pt x="1802650" y="1275359"/>
                </a:lnTo>
                <a:lnTo>
                  <a:pt x="1821776" y="1237361"/>
                </a:lnTo>
                <a:lnTo>
                  <a:pt x="1839023" y="1198473"/>
                </a:lnTo>
                <a:lnTo>
                  <a:pt x="1854327" y="1158773"/>
                </a:lnTo>
                <a:lnTo>
                  <a:pt x="1867674" y="1118374"/>
                </a:lnTo>
                <a:lnTo>
                  <a:pt x="1879028" y="1077379"/>
                </a:lnTo>
                <a:lnTo>
                  <a:pt x="1888350" y="1035875"/>
                </a:lnTo>
                <a:lnTo>
                  <a:pt x="1895614" y="993952"/>
                </a:lnTo>
                <a:lnTo>
                  <a:pt x="1900821" y="951725"/>
                </a:lnTo>
                <a:lnTo>
                  <a:pt x="1903958" y="909307"/>
                </a:lnTo>
                <a:lnTo>
                  <a:pt x="1905000" y="866775"/>
                </a:lnTo>
                <a:lnTo>
                  <a:pt x="1904935" y="856137"/>
                </a:lnTo>
                <a:lnTo>
                  <a:pt x="1903370" y="813619"/>
                </a:lnTo>
                <a:lnTo>
                  <a:pt x="1899717" y="771234"/>
                </a:lnTo>
                <a:lnTo>
                  <a:pt x="1893990" y="729076"/>
                </a:lnTo>
                <a:lnTo>
                  <a:pt x="1886209" y="687251"/>
                </a:lnTo>
                <a:lnTo>
                  <a:pt x="1876377" y="645859"/>
                </a:lnTo>
                <a:lnTo>
                  <a:pt x="1864526" y="605001"/>
                </a:lnTo>
                <a:lnTo>
                  <a:pt x="1850683" y="564767"/>
                </a:lnTo>
                <a:lnTo>
                  <a:pt x="1834889" y="525267"/>
                </a:lnTo>
                <a:lnTo>
                  <a:pt x="1817173" y="486592"/>
                </a:lnTo>
                <a:lnTo>
                  <a:pt x="1797576" y="448826"/>
                </a:lnTo>
                <a:lnTo>
                  <a:pt x="1776158" y="412067"/>
                </a:lnTo>
                <a:lnTo>
                  <a:pt x="1752957" y="376405"/>
                </a:lnTo>
                <a:lnTo>
                  <a:pt x="1728038" y="341927"/>
                </a:lnTo>
                <a:lnTo>
                  <a:pt x="1701450" y="308711"/>
                </a:lnTo>
                <a:lnTo>
                  <a:pt x="1673272" y="276841"/>
                </a:lnTo>
                <a:lnTo>
                  <a:pt x="1643557" y="246395"/>
                </a:lnTo>
                <a:lnTo>
                  <a:pt x="1612389" y="217442"/>
                </a:lnTo>
                <a:lnTo>
                  <a:pt x="1579836" y="190047"/>
                </a:lnTo>
                <a:lnTo>
                  <a:pt x="1545974" y="164284"/>
                </a:lnTo>
                <a:lnTo>
                  <a:pt x="1510901" y="140217"/>
                </a:lnTo>
                <a:lnTo>
                  <a:pt x="1474679" y="117904"/>
                </a:lnTo>
                <a:lnTo>
                  <a:pt x="1437409" y="97388"/>
                </a:lnTo>
                <a:lnTo>
                  <a:pt x="1399171" y="78724"/>
                </a:lnTo>
                <a:lnTo>
                  <a:pt x="1360071" y="61963"/>
                </a:lnTo>
                <a:lnTo>
                  <a:pt x="1320196" y="47140"/>
                </a:lnTo>
                <a:lnTo>
                  <a:pt x="1279638" y="34290"/>
                </a:lnTo>
                <a:lnTo>
                  <a:pt x="1238499" y="23452"/>
                </a:lnTo>
                <a:lnTo>
                  <a:pt x="1196881" y="14637"/>
                </a:lnTo>
                <a:lnTo>
                  <a:pt x="1154870" y="7876"/>
                </a:lnTo>
                <a:lnTo>
                  <a:pt x="1112586" y="3191"/>
                </a:lnTo>
                <a:lnTo>
                  <a:pt x="1070127" y="584"/>
                </a:lnTo>
                <a:lnTo>
                  <a:pt x="1038225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925" y="1614175"/>
            <a:ext cx="2022675" cy="2022675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280" name="Google Shape;280;p26"/>
          <p:cNvSpPr txBox="1"/>
          <p:nvPr/>
        </p:nvSpPr>
        <p:spPr>
          <a:xfrm>
            <a:off x="4255303" y="2248143"/>
            <a:ext cx="568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Find ‘Features’ in the 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2432539" y="2214096"/>
            <a:ext cx="1500822" cy="629285"/>
          </a:xfrm>
          <a:custGeom>
            <a:rect b="b" l="l" r="r" t="t"/>
            <a:pathLst>
              <a:path extrusionOk="0" h="1258570" w="3001645">
                <a:moveTo>
                  <a:pt x="3001035" y="627532"/>
                </a:moveTo>
                <a:lnTo>
                  <a:pt x="2997047" y="585012"/>
                </a:lnTo>
                <a:lnTo>
                  <a:pt x="2982544" y="544817"/>
                </a:lnTo>
                <a:lnTo>
                  <a:pt x="2958477" y="509524"/>
                </a:lnTo>
                <a:lnTo>
                  <a:pt x="2926359" y="481368"/>
                </a:lnTo>
                <a:lnTo>
                  <a:pt x="2181301" y="24815"/>
                </a:lnTo>
                <a:lnTo>
                  <a:pt x="2140191" y="6692"/>
                </a:lnTo>
                <a:lnTo>
                  <a:pt x="2095766" y="0"/>
                </a:lnTo>
                <a:lnTo>
                  <a:pt x="2084476" y="190"/>
                </a:lnTo>
                <a:lnTo>
                  <a:pt x="2040293" y="8369"/>
                </a:lnTo>
                <a:lnTo>
                  <a:pt x="1999818" y="27876"/>
                </a:lnTo>
                <a:lnTo>
                  <a:pt x="1965883" y="57327"/>
                </a:lnTo>
                <a:lnTo>
                  <a:pt x="1940877" y="94653"/>
                </a:lnTo>
                <a:lnTo>
                  <a:pt x="1926564" y="137236"/>
                </a:lnTo>
                <a:lnTo>
                  <a:pt x="1923491" y="170802"/>
                </a:lnTo>
                <a:lnTo>
                  <a:pt x="1926513" y="489000"/>
                </a:lnTo>
                <a:lnTo>
                  <a:pt x="0" y="507377"/>
                </a:lnTo>
                <a:lnTo>
                  <a:pt x="2705" y="790638"/>
                </a:lnTo>
                <a:lnTo>
                  <a:pt x="1929218" y="772261"/>
                </a:lnTo>
                <a:lnTo>
                  <a:pt x="1932254" y="1089977"/>
                </a:lnTo>
                <a:lnTo>
                  <a:pt x="1938604" y="1134516"/>
                </a:lnTo>
                <a:lnTo>
                  <a:pt x="1956447" y="1175804"/>
                </a:lnTo>
                <a:lnTo>
                  <a:pt x="1984514" y="1210957"/>
                </a:lnTo>
                <a:lnTo>
                  <a:pt x="2020849" y="1237500"/>
                </a:lnTo>
                <a:lnTo>
                  <a:pt x="2062886" y="1253528"/>
                </a:lnTo>
                <a:lnTo>
                  <a:pt x="2096338" y="1257960"/>
                </a:lnTo>
                <a:lnTo>
                  <a:pt x="2107654" y="1257935"/>
                </a:lnTo>
                <a:lnTo>
                  <a:pt x="2152002" y="1250416"/>
                </a:lnTo>
                <a:lnTo>
                  <a:pt x="2192807" y="1231506"/>
                </a:lnTo>
                <a:lnTo>
                  <a:pt x="2929026" y="760806"/>
                </a:lnTo>
                <a:lnTo>
                  <a:pt x="2960598" y="732040"/>
                </a:lnTo>
                <a:lnTo>
                  <a:pt x="2984004" y="696302"/>
                </a:lnTo>
                <a:lnTo>
                  <a:pt x="2989554" y="683158"/>
                </a:lnTo>
                <a:lnTo>
                  <a:pt x="2992145" y="676503"/>
                </a:lnTo>
                <a:lnTo>
                  <a:pt x="2994291" y="669709"/>
                </a:lnTo>
                <a:lnTo>
                  <a:pt x="2997720" y="655840"/>
                </a:lnTo>
                <a:lnTo>
                  <a:pt x="2998990" y="648830"/>
                </a:lnTo>
                <a:lnTo>
                  <a:pt x="3000654" y="634644"/>
                </a:lnTo>
                <a:lnTo>
                  <a:pt x="3001035" y="6275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82" name="Google Shape;282;p26"/>
          <p:cNvGrpSpPr/>
          <p:nvPr/>
        </p:nvGrpSpPr>
        <p:grpSpPr>
          <a:xfrm>
            <a:off x="2701718" y="2892759"/>
            <a:ext cx="2320504" cy="1834071"/>
            <a:chOff x="5406681" y="5792469"/>
            <a:chExt cx="4643794" cy="3672549"/>
          </a:xfrm>
        </p:grpSpPr>
        <p:sp>
          <p:nvSpPr>
            <p:cNvPr id="283" name="Google Shape;283;p26"/>
            <p:cNvSpPr/>
            <p:nvPr/>
          </p:nvSpPr>
          <p:spPr>
            <a:xfrm>
              <a:off x="7053681" y="5792469"/>
              <a:ext cx="1668145" cy="1685925"/>
            </a:xfrm>
            <a:custGeom>
              <a:rect b="b" l="l" r="r" t="t"/>
              <a:pathLst>
                <a:path extrusionOk="0" h="1685925" w="1668145">
                  <a:moveTo>
                    <a:pt x="1667637" y="198907"/>
                  </a:moveTo>
                  <a:lnTo>
                    <a:pt x="1465948" y="0"/>
                  </a:lnTo>
                  <a:lnTo>
                    <a:pt x="0" y="1486458"/>
                  </a:lnTo>
                  <a:lnTo>
                    <a:pt x="201688" y="1685366"/>
                  </a:lnTo>
                  <a:lnTo>
                    <a:pt x="1667637" y="198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5406681" y="7731468"/>
              <a:ext cx="1905000" cy="1733550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0" y="64"/>
                  </a:lnTo>
                  <a:lnTo>
                    <a:pt x="813614" y="1629"/>
                  </a:lnTo>
                  <a:lnTo>
                    <a:pt x="771229" y="5275"/>
                  </a:lnTo>
                  <a:lnTo>
                    <a:pt x="729071" y="10998"/>
                  </a:lnTo>
                  <a:lnTo>
                    <a:pt x="687246" y="18790"/>
                  </a:lnTo>
                  <a:lnTo>
                    <a:pt x="645852" y="28616"/>
                  </a:lnTo>
                  <a:lnTo>
                    <a:pt x="604999" y="40467"/>
                  </a:lnTo>
                  <a:lnTo>
                    <a:pt x="564767" y="54303"/>
                  </a:lnTo>
                  <a:lnTo>
                    <a:pt x="525262" y="70105"/>
                  </a:lnTo>
                  <a:lnTo>
                    <a:pt x="486586" y="87825"/>
                  </a:lnTo>
                  <a:lnTo>
                    <a:pt x="448821" y="107411"/>
                  </a:lnTo>
                  <a:lnTo>
                    <a:pt x="412067" y="128839"/>
                  </a:lnTo>
                  <a:lnTo>
                    <a:pt x="376405" y="152035"/>
                  </a:lnTo>
                  <a:lnTo>
                    <a:pt x="341927" y="176960"/>
                  </a:lnTo>
                  <a:lnTo>
                    <a:pt x="308711" y="203542"/>
                  </a:lnTo>
                  <a:lnTo>
                    <a:pt x="276841" y="231727"/>
                  </a:lnTo>
                  <a:lnTo>
                    <a:pt x="246395" y="261435"/>
                  </a:lnTo>
                  <a:lnTo>
                    <a:pt x="217434" y="292605"/>
                  </a:lnTo>
                  <a:lnTo>
                    <a:pt x="190042" y="325158"/>
                  </a:lnTo>
                  <a:lnTo>
                    <a:pt x="164284" y="359013"/>
                  </a:lnTo>
                  <a:lnTo>
                    <a:pt x="140217" y="394098"/>
                  </a:lnTo>
                  <a:lnTo>
                    <a:pt x="117893" y="430315"/>
                  </a:lnTo>
                  <a:lnTo>
                    <a:pt x="97383" y="467588"/>
                  </a:lnTo>
                  <a:lnTo>
                    <a:pt x="78724" y="505820"/>
                  </a:lnTo>
                  <a:lnTo>
                    <a:pt x="61961" y="544917"/>
                  </a:lnTo>
                  <a:lnTo>
                    <a:pt x="47140" y="584798"/>
                  </a:lnTo>
                  <a:lnTo>
                    <a:pt x="34288" y="625356"/>
                  </a:lnTo>
                  <a:lnTo>
                    <a:pt x="23446" y="666495"/>
                  </a:lnTo>
                  <a:lnTo>
                    <a:pt x="14637" y="708116"/>
                  </a:lnTo>
                  <a:lnTo>
                    <a:pt x="7876" y="750116"/>
                  </a:lnTo>
                  <a:lnTo>
                    <a:pt x="3189" y="792406"/>
                  </a:lnTo>
                  <a:lnTo>
                    <a:pt x="584" y="834867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4" y="919924"/>
                  </a:lnTo>
                  <a:lnTo>
                    <a:pt x="5275" y="962307"/>
                  </a:lnTo>
                  <a:lnTo>
                    <a:pt x="10998" y="1004466"/>
                  </a:lnTo>
                  <a:lnTo>
                    <a:pt x="18788" y="1046291"/>
                  </a:lnTo>
                  <a:lnTo>
                    <a:pt x="28616" y="1087685"/>
                  </a:lnTo>
                  <a:lnTo>
                    <a:pt x="40467" y="1128542"/>
                  </a:lnTo>
                  <a:lnTo>
                    <a:pt x="54303" y="1168769"/>
                  </a:lnTo>
                  <a:lnTo>
                    <a:pt x="70105" y="1208275"/>
                  </a:lnTo>
                  <a:lnTo>
                    <a:pt x="87820" y="1246950"/>
                  </a:lnTo>
                  <a:lnTo>
                    <a:pt x="107411" y="1284715"/>
                  </a:lnTo>
                  <a:lnTo>
                    <a:pt x="128833" y="1321472"/>
                  </a:lnTo>
                  <a:lnTo>
                    <a:pt x="152035" y="1357132"/>
                  </a:lnTo>
                  <a:lnTo>
                    <a:pt x="176960" y="1391612"/>
                  </a:lnTo>
                  <a:lnTo>
                    <a:pt x="203536" y="1424828"/>
                  </a:lnTo>
                  <a:lnTo>
                    <a:pt x="231727" y="1456697"/>
                  </a:lnTo>
                  <a:lnTo>
                    <a:pt x="261435" y="1487147"/>
                  </a:lnTo>
                  <a:lnTo>
                    <a:pt x="292605" y="1516102"/>
                  </a:lnTo>
                  <a:lnTo>
                    <a:pt x="325158" y="1543494"/>
                  </a:lnTo>
                  <a:lnTo>
                    <a:pt x="359013" y="1569253"/>
                  </a:lnTo>
                  <a:lnTo>
                    <a:pt x="394098" y="1593322"/>
                  </a:lnTo>
                  <a:lnTo>
                    <a:pt x="430313" y="1615641"/>
                  </a:lnTo>
                  <a:lnTo>
                    <a:pt x="467588" y="1636155"/>
                  </a:lnTo>
                  <a:lnTo>
                    <a:pt x="505820" y="1654812"/>
                  </a:lnTo>
                  <a:lnTo>
                    <a:pt x="544917" y="1671576"/>
                  </a:lnTo>
                  <a:lnTo>
                    <a:pt x="584798" y="1686398"/>
                  </a:lnTo>
                  <a:lnTo>
                    <a:pt x="625354" y="1699247"/>
                  </a:lnTo>
                  <a:lnTo>
                    <a:pt x="666495" y="1710088"/>
                  </a:lnTo>
                  <a:lnTo>
                    <a:pt x="708110" y="1718900"/>
                  </a:lnTo>
                  <a:lnTo>
                    <a:pt x="750116" y="1725658"/>
                  </a:lnTo>
                  <a:lnTo>
                    <a:pt x="792406" y="1730350"/>
                  </a:lnTo>
                  <a:lnTo>
                    <a:pt x="834860" y="1732957"/>
                  </a:lnTo>
                  <a:lnTo>
                    <a:pt x="866775" y="1733547"/>
                  </a:lnTo>
                  <a:lnTo>
                    <a:pt x="1038225" y="1733547"/>
                  </a:lnTo>
                  <a:lnTo>
                    <a:pt x="1080744" y="1732501"/>
                  </a:lnTo>
                  <a:lnTo>
                    <a:pt x="1123175" y="1729370"/>
                  </a:lnTo>
                  <a:lnTo>
                    <a:pt x="1165402" y="1724160"/>
                  </a:lnTo>
                  <a:lnTo>
                    <a:pt x="1207325" y="1716888"/>
                  </a:lnTo>
                  <a:lnTo>
                    <a:pt x="1248829" y="1707567"/>
                  </a:lnTo>
                  <a:lnTo>
                    <a:pt x="1289824" y="1696220"/>
                  </a:lnTo>
                  <a:lnTo>
                    <a:pt x="1330223" y="1682877"/>
                  </a:lnTo>
                  <a:lnTo>
                    <a:pt x="1369923" y="1667567"/>
                  </a:lnTo>
                  <a:lnTo>
                    <a:pt x="1408811" y="1650323"/>
                  </a:lnTo>
                  <a:lnTo>
                    <a:pt x="1446809" y="1631198"/>
                  </a:lnTo>
                  <a:lnTo>
                    <a:pt x="1483829" y="1610227"/>
                  </a:lnTo>
                  <a:lnTo>
                    <a:pt x="1519770" y="1587468"/>
                  </a:lnTo>
                  <a:lnTo>
                    <a:pt x="1554556" y="1562969"/>
                  </a:lnTo>
                  <a:lnTo>
                    <a:pt x="1588096" y="1536796"/>
                  </a:lnTo>
                  <a:lnTo>
                    <a:pt x="1620304" y="1509005"/>
                  </a:lnTo>
                  <a:lnTo>
                    <a:pt x="1651114" y="1479671"/>
                  </a:lnTo>
                  <a:lnTo>
                    <a:pt x="1680451" y="1448859"/>
                  </a:lnTo>
                  <a:lnTo>
                    <a:pt x="1708238" y="1416648"/>
                  </a:lnTo>
                  <a:lnTo>
                    <a:pt x="1734413" y="1383106"/>
                  </a:lnTo>
                  <a:lnTo>
                    <a:pt x="1758911" y="1348326"/>
                  </a:lnTo>
                  <a:lnTo>
                    <a:pt x="1781683" y="1312383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10" y="1198473"/>
                  </a:lnTo>
                  <a:lnTo>
                    <a:pt x="1854327" y="1158773"/>
                  </a:lnTo>
                  <a:lnTo>
                    <a:pt x="1867674" y="1118387"/>
                  </a:lnTo>
                  <a:lnTo>
                    <a:pt x="1879015" y="1077379"/>
                  </a:lnTo>
                  <a:lnTo>
                    <a:pt x="1888337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45" y="909307"/>
                  </a:lnTo>
                  <a:lnTo>
                    <a:pt x="1905000" y="866775"/>
                  </a:lnTo>
                  <a:lnTo>
                    <a:pt x="1904933" y="856135"/>
                  </a:lnTo>
                  <a:lnTo>
                    <a:pt x="1903364" y="813619"/>
                  </a:lnTo>
                  <a:lnTo>
                    <a:pt x="1899711" y="771229"/>
                  </a:lnTo>
                  <a:lnTo>
                    <a:pt x="1893988" y="729071"/>
                  </a:lnTo>
                  <a:lnTo>
                    <a:pt x="1886197" y="687251"/>
                  </a:lnTo>
                  <a:lnTo>
                    <a:pt x="1876370" y="645857"/>
                  </a:lnTo>
                  <a:lnTo>
                    <a:pt x="1864519" y="604999"/>
                  </a:lnTo>
                  <a:lnTo>
                    <a:pt x="1850683" y="564767"/>
                  </a:lnTo>
                  <a:lnTo>
                    <a:pt x="1834882" y="525262"/>
                  </a:lnTo>
                  <a:lnTo>
                    <a:pt x="1817166" y="486586"/>
                  </a:lnTo>
                  <a:lnTo>
                    <a:pt x="1797576" y="448826"/>
                  </a:lnTo>
                  <a:lnTo>
                    <a:pt x="1776153" y="412067"/>
                  </a:lnTo>
                  <a:lnTo>
                    <a:pt x="1752951" y="376405"/>
                  </a:lnTo>
                  <a:lnTo>
                    <a:pt x="1728027" y="341927"/>
                  </a:lnTo>
                  <a:lnTo>
                    <a:pt x="1701445" y="308711"/>
                  </a:lnTo>
                  <a:lnTo>
                    <a:pt x="1673259" y="276841"/>
                  </a:lnTo>
                  <a:lnTo>
                    <a:pt x="1643551" y="246395"/>
                  </a:lnTo>
                  <a:lnTo>
                    <a:pt x="1612382" y="217434"/>
                  </a:lnTo>
                  <a:lnTo>
                    <a:pt x="1579829" y="190047"/>
                  </a:lnTo>
                  <a:lnTo>
                    <a:pt x="1545974" y="164284"/>
                  </a:lnTo>
                  <a:lnTo>
                    <a:pt x="1510888" y="140217"/>
                  </a:lnTo>
                  <a:lnTo>
                    <a:pt x="1474671" y="117899"/>
                  </a:lnTo>
                  <a:lnTo>
                    <a:pt x="1437398" y="97383"/>
                  </a:lnTo>
                  <a:lnTo>
                    <a:pt x="1399166" y="78729"/>
                  </a:lnTo>
                  <a:lnTo>
                    <a:pt x="1360070" y="61961"/>
                  </a:lnTo>
                  <a:lnTo>
                    <a:pt x="1320189" y="47140"/>
                  </a:lnTo>
                  <a:lnTo>
                    <a:pt x="1279631" y="34290"/>
                  </a:lnTo>
                  <a:lnTo>
                    <a:pt x="1238491" y="23452"/>
                  </a:lnTo>
                  <a:lnTo>
                    <a:pt x="1196876" y="14637"/>
                  </a:lnTo>
                  <a:lnTo>
                    <a:pt x="1154870" y="7876"/>
                  </a:lnTo>
                  <a:lnTo>
                    <a:pt x="1112580" y="3191"/>
                  </a:lnTo>
                  <a:lnTo>
                    <a:pt x="1070120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6826580" y="6524015"/>
              <a:ext cx="3223895" cy="2850515"/>
            </a:xfrm>
            <a:custGeom>
              <a:rect b="b" l="l" r="r" t="t"/>
              <a:pathLst>
                <a:path extrusionOk="0" h="2850515" w="3223895">
                  <a:moveTo>
                    <a:pt x="1181849" y="816025"/>
                  </a:moveTo>
                  <a:lnTo>
                    <a:pt x="1176197" y="771448"/>
                  </a:lnTo>
                  <a:lnTo>
                    <a:pt x="1159040" y="729932"/>
                  </a:lnTo>
                  <a:lnTo>
                    <a:pt x="1131582" y="694372"/>
                  </a:lnTo>
                  <a:lnTo>
                    <a:pt x="477100" y="48920"/>
                  </a:lnTo>
                  <a:lnTo>
                    <a:pt x="441185" y="21818"/>
                  </a:lnTo>
                  <a:lnTo>
                    <a:pt x="399402" y="5130"/>
                  </a:lnTo>
                  <a:lnTo>
                    <a:pt x="354723" y="0"/>
                  </a:lnTo>
                  <a:lnTo>
                    <a:pt x="343433" y="596"/>
                  </a:lnTo>
                  <a:lnTo>
                    <a:pt x="299516" y="10363"/>
                  </a:lnTo>
                  <a:lnTo>
                    <a:pt x="259715" y="31343"/>
                  </a:lnTo>
                  <a:lnTo>
                    <a:pt x="226834" y="62039"/>
                  </a:lnTo>
                  <a:lnTo>
                    <a:pt x="203187" y="100317"/>
                  </a:lnTo>
                  <a:lnTo>
                    <a:pt x="4140" y="978293"/>
                  </a:lnTo>
                  <a:lnTo>
                    <a:pt x="0" y="1013663"/>
                  </a:lnTo>
                  <a:lnTo>
                    <a:pt x="508" y="1027950"/>
                  </a:lnTo>
                  <a:lnTo>
                    <a:pt x="9131" y="1069784"/>
                  </a:lnTo>
                  <a:lnTo>
                    <a:pt x="27927" y="1108125"/>
                  </a:lnTo>
                  <a:lnTo>
                    <a:pt x="55714" y="1140587"/>
                  </a:lnTo>
                  <a:lnTo>
                    <a:pt x="90728" y="1165059"/>
                  </a:lnTo>
                  <a:lnTo>
                    <a:pt x="130733" y="1180007"/>
                  </a:lnTo>
                  <a:lnTo>
                    <a:pt x="173215" y="1184490"/>
                  </a:lnTo>
                  <a:lnTo>
                    <a:pt x="180340" y="1184186"/>
                  </a:lnTo>
                  <a:lnTo>
                    <a:pt x="1051763" y="979703"/>
                  </a:lnTo>
                  <a:lnTo>
                    <a:pt x="1093698" y="963549"/>
                  </a:lnTo>
                  <a:lnTo>
                    <a:pt x="1129893" y="936967"/>
                  </a:lnTo>
                  <a:lnTo>
                    <a:pt x="1157859" y="901788"/>
                  </a:lnTo>
                  <a:lnTo>
                    <a:pt x="1175588" y="860513"/>
                  </a:lnTo>
                  <a:lnTo>
                    <a:pt x="1181849" y="816025"/>
                  </a:lnTo>
                  <a:close/>
                </a:path>
                <a:path extrusionOk="0" h="2850515" w="3223895">
                  <a:moveTo>
                    <a:pt x="3223272" y="2218055"/>
                  </a:moveTo>
                  <a:lnTo>
                    <a:pt x="3219183" y="2175535"/>
                  </a:lnTo>
                  <a:lnTo>
                    <a:pt x="3204616" y="2135378"/>
                  </a:lnTo>
                  <a:lnTo>
                    <a:pt x="3180473" y="2100135"/>
                  </a:lnTo>
                  <a:lnTo>
                    <a:pt x="3148292" y="2072043"/>
                  </a:lnTo>
                  <a:lnTo>
                    <a:pt x="2402357" y="1616938"/>
                  </a:lnTo>
                  <a:lnTo>
                    <a:pt x="2361209" y="1598891"/>
                  </a:lnTo>
                  <a:lnTo>
                    <a:pt x="2316772" y="1592287"/>
                  </a:lnTo>
                  <a:lnTo>
                    <a:pt x="2305481" y="1592503"/>
                  </a:lnTo>
                  <a:lnTo>
                    <a:pt x="2261324" y="1600771"/>
                  </a:lnTo>
                  <a:lnTo>
                    <a:pt x="2220874" y="1620342"/>
                  </a:lnTo>
                  <a:lnTo>
                    <a:pt x="2187003" y="1649857"/>
                  </a:lnTo>
                  <a:lnTo>
                    <a:pt x="2162073" y="1687233"/>
                  </a:lnTo>
                  <a:lnTo>
                    <a:pt x="2147836" y="1729854"/>
                  </a:lnTo>
                  <a:lnTo>
                    <a:pt x="2144826" y="1763420"/>
                  </a:lnTo>
                  <a:lnTo>
                    <a:pt x="2148471" y="2081618"/>
                  </a:lnTo>
                  <a:lnTo>
                    <a:pt x="612648" y="2099246"/>
                  </a:lnTo>
                  <a:lnTo>
                    <a:pt x="615911" y="2382507"/>
                  </a:lnTo>
                  <a:lnTo>
                    <a:pt x="2151723" y="2364879"/>
                  </a:lnTo>
                  <a:lnTo>
                    <a:pt x="2155380" y="2682583"/>
                  </a:lnTo>
                  <a:lnTo>
                    <a:pt x="2161819" y="2727109"/>
                  </a:lnTo>
                  <a:lnTo>
                    <a:pt x="2179739" y="2768371"/>
                  </a:lnTo>
                  <a:lnTo>
                    <a:pt x="2207869" y="2803474"/>
                  </a:lnTo>
                  <a:lnTo>
                    <a:pt x="2244255" y="2829928"/>
                  </a:lnTo>
                  <a:lnTo>
                    <a:pt x="2286304" y="2845879"/>
                  </a:lnTo>
                  <a:lnTo>
                    <a:pt x="2319782" y="2850248"/>
                  </a:lnTo>
                  <a:lnTo>
                    <a:pt x="2331097" y="2850210"/>
                  </a:lnTo>
                  <a:lnTo>
                    <a:pt x="2375433" y="2842603"/>
                  </a:lnTo>
                  <a:lnTo>
                    <a:pt x="2416213" y="2823591"/>
                  </a:lnTo>
                  <a:lnTo>
                    <a:pt x="3145498" y="2355342"/>
                  </a:lnTo>
                  <a:lnTo>
                    <a:pt x="3183026" y="2322652"/>
                  </a:lnTo>
                  <a:lnTo>
                    <a:pt x="3206356" y="2286863"/>
                  </a:lnTo>
                  <a:lnTo>
                    <a:pt x="3219996" y="2246376"/>
                  </a:lnTo>
                  <a:lnTo>
                    <a:pt x="3222891" y="2225179"/>
                  </a:lnTo>
                  <a:lnTo>
                    <a:pt x="3223272" y="2218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86" name="Google Shape;286;p26"/>
          <p:cNvSpPr/>
          <p:nvPr/>
        </p:nvSpPr>
        <p:spPr>
          <a:xfrm>
            <a:off x="1955200" y="2076775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4727975" y="203408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3313150" y="3870413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5793150" y="382273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2898341" y="4024693"/>
            <a:ext cx="568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800">
                <a:latin typeface="Verdana"/>
                <a:ea typeface="Verdana"/>
                <a:cs typeface="Verdana"/>
                <a:sym typeface="Verdana"/>
              </a:rPr>
              <a:t>Find ‘matching’ between our ‘DB’ to the image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5366003" y="4066368"/>
            <a:ext cx="5682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Show the Path on the Map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900" y="122474"/>
            <a:ext cx="2166175" cy="4812527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7"/>
          <p:cNvGrpSpPr/>
          <p:nvPr/>
        </p:nvGrpSpPr>
        <p:grpSpPr>
          <a:xfrm>
            <a:off x="5330552" y="6"/>
            <a:ext cx="3808088" cy="2707213"/>
            <a:chOff x="10667504" y="12"/>
            <a:chExt cx="7620749" cy="5420932"/>
          </a:xfrm>
        </p:grpSpPr>
        <p:sp>
          <p:nvSpPr>
            <p:cNvPr id="298" name="Google Shape;298;p27"/>
            <p:cNvSpPr/>
            <p:nvPr/>
          </p:nvSpPr>
          <p:spPr>
            <a:xfrm>
              <a:off x="11205248" y="12"/>
              <a:ext cx="7082790" cy="5093970"/>
            </a:xfrm>
            <a:custGeom>
              <a:rect b="b" l="l" r="r" t="t"/>
              <a:pathLst>
                <a:path extrusionOk="0" h="5093970" w="708279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extrusionOk="0" h="5093970" w="708279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0667504" y="1430007"/>
              <a:ext cx="2371090" cy="2371725"/>
            </a:xfrm>
            <a:custGeom>
              <a:rect b="b" l="l" r="r" t="t"/>
              <a:pathLst>
                <a:path extrusionOk="0" h="2371725" w="2371090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6535019" y="3474669"/>
              <a:ext cx="1753234" cy="1946275"/>
            </a:xfrm>
            <a:custGeom>
              <a:rect b="b" l="l" r="r" t="t"/>
              <a:pathLst>
                <a:path extrusionOk="0" h="1946275" w="1753234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0" y="3396852"/>
            <a:ext cx="2307157" cy="1740666"/>
          </a:xfrm>
          <a:custGeom>
            <a:rect b="b" l="l" r="r" t="t"/>
            <a:pathLst>
              <a:path extrusionOk="0" h="3485515" w="4617085">
                <a:moveTo>
                  <a:pt x="1392351" y="0"/>
                </a:moveTo>
                <a:lnTo>
                  <a:pt x="0" y="1391813"/>
                </a:lnTo>
                <a:lnTo>
                  <a:pt x="0" y="3485132"/>
                </a:lnTo>
                <a:lnTo>
                  <a:pt x="4354500" y="3485132"/>
                </a:lnTo>
                <a:lnTo>
                  <a:pt x="4616551" y="3222979"/>
                </a:lnTo>
                <a:lnTo>
                  <a:pt x="1392351" y="0"/>
                </a:lnTo>
                <a:close/>
              </a:path>
            </a:pathLst>
          </a:custGeom>
          <a:solidFill>
            <a:srgbClr val="484C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02" name="Google Shape;302;p27"/>
          <p:cNvSpPr/>
          <p:nvPr/>
        </p:nvSpPr>
        <p:spPr>
          <a:xfrm>
            <a:off x="0" y="2028946"/>
            <a:ext cx="962400" cy="1923643"/>
          </a:xfrm>
          <a:custGeom>
            <a:rect b="b" l="l" r="r" t="t"/>
            <a:pathLst>
              <a:path extrusionOk="0" h="3851909" w="1925955">
                <a:moveTo>
                  <a:pt x="0" y="0"/>
                </a:moveTo>
                <a:lnTo>
                  <a:pt x="0" y="3851856"/>
                </a:lnTo>
                <a:lnTo>
                  <a:pt x="1925929" y="1925929"/>
                </a:lnTo>
                <a:lnTo>
                  <a:pt x="0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03" name="Google Shape;303;p27"/>
          <p:cNvSpPr/>
          <p:nvPr/>
        </p:nvSpPr>
        <p:spPr>
          <a:xfrm>
            <a:off x="1356015" y="2077097"/>
            <a:ext cx="951929" cy="865735"/>
          </a:xfrm>
          <a:custGeom>
            <a:rect b="b" l="l" r="r" t="t"/>
            <a:pathLst>
              <a:path extrusionOk="0" h="1733550" w="1905000">
                <a:moveTo>
                  <a:pt x="1038225" y="0"/>
                </a:moveTo>
                <a:lnTo>
                  <a:pt x="866775" y="0"/>
                </a:lnTo>
                <a:lnTo>
                  <a:pt x="856137" y="64"/>
                </a:lnTo>
                <a:lnTo>
                  <a:pt x="813624" y="1629"/>
                </a:lnTo>
                <a:lnTo>
                  <a:pt x="771236" y="5283"/>
                </a:lnTo>
                <a:lnTo>
                  <a:pt x="729083" y="11006"/>
                </a:lnTo>
                <a:lnTo>
                  <a:pt x="687256" y="18790"/>
                </a:lnTo>
                <a:lnTo>
                  <a:pt x="645864" y="28624"/>
                </a:lnTo>
                <a:lnTo>
                  <a:pt x="605001" y="40473"/>
                </a:lnTo>
                <a:lnTo>
                  <a:pt x="564780" y="54316"/>
                </a:lnTo>
                <a:lnTo>
                  <a:pt x="525273" y="70105"/>
                </a:lnTo>
                <a:lnTo>
                  <a:pt x="486597" y="87820"/>
                </a:lnTo>
                <a:lnTo>
                  <a:pt x="448834" y="107418"/>
                </a:lnTo>
                <a:lnTo>
                  <a:pt x="412078" y="128839"/>
                </a:lnTo>
                <a:lnTo>
                  <a:pt x="376418" y="152042"/>
                </a:lnTo>
                <a:lnTo>
                  <a:pt x="341938" y="176960"/>
                </a:lnTo>
                <a:lnTo>
                  <a:pt x="308718" y="203549"/>
                </a:lnTo>
                <a:lnTo>
                  <a:pt x="276849" y="231727"/>
                </a:lnTo>
                <a:lnTo>
                  <a:pt x="246395" y="261441"/>
                </a:lnTo>
                <a:lnTo>
                  <a:pt x="217442" y="292610"/>
                </a:lnTo>
                <a:lnTo>
                  <a:pt x="190054" y="325158"/>
                </a:lnTo>
                <a:lnTo>
                  <a:pt x="164292" y="359025"/>
                </a:lnTo>
                <a:lnTo>
                  <a:pt x="140229" y="394098"/>
                </a:lnTo>
                <a:lnTo>
                  <a:pt x="117906" y="430315"/>
                </a:lnTo>
                <a:lnTo>
                  <a:pt x="97396" y="467590"/>
                </a:lnTo>
                <a:lnTo>
                  <a:pt x="78731" y="505822"/>
                </a:lnTo>
                <a:lnTo>
                  <a:pt x="61974" y="544929"/>
                </a:lnTo>
                <a:lnTo>
                  <a:pt x="47151" y="584803"/>
                </a:lnTo>
                <a:lnTo>
                  <a:pt x="34301" y="625361"/>
                </a:lnTo>
                <a:lnTo>
                  <a:pt x="23459" y="666502"/>
                </a:lnTo>
                <a:lnTo>
                  <a:pt x="14650" y="708123"/>
                </a:lnTo>
                <a:lnTo>
                  <a:pt x="7889" y="750124"/>
                </a:lnTo>
                <a:lnTo>
                  <a:pt x="3197" y="792406"/>
                </a:lnTo>
                <a:lnTo>
                  <a:pt x="589" y="834872"/>
                </a:lnTo>
                <a:lnTo>
                  <a:pt x="0" y="866775"/>
                </a:lnTo>
                <a:lnTo>
                  <a:pt x="66" y="877412"/>
                </a:lnTo>
                <a:lnTo>
                  <a:pt x="1629" y="919930"/>
                </a:lnTo>
                <a:lnTo>
                  <a:pt x="5288" y="962314"/>
                </a:lnTo>
                <a:lnTo>
                  <a:pt x="11011" y="1004466"/>
                </a:lnTo>
                <a:lnTo>
                  <a:pt x="18801" y="1046293"/>
                </a:lnTo>
                <a:lnTo>
                  <a:pt x="28629" y="1087685"/>
                </a:lnTo>
                <a:lnTo>
                  <a:pt x="40475" y="1128548"/>
                </a:lnTo>
                <a:lnTo>
                  <a:pt x="54316" y="1168775"/>
                </a:lnTo>
                <a:lnTo>
                  <a:pt x="70116" y="1208277"/>
                </a:lnTo>
                <a:lnTo>
                  <a:pt x="87833" y="1246957"/>
                </a:lnTo>
                <a:lnTo>
                  <a:pt x="107423" y="1284721"/>
                </a:lnTo>
                <a:lnTo>
                  <a:pt x="128846" y="1321471"/>
                </a:lnTo>
                <a:lnTo>
                  <a:pt x="152048" y="1357136"/>
                </a:lnTo>
                <a:lnTo>
                  <a:pt x="176967" y="1391617"/>
                </a:lnTo>
                <a:lnTo>
                  <a:pt x="203549" y="1424831"/>
                </a:lnTo>
                <a:lnTo>
                  <a:pt x="231727" y="1456700"/>
                </a:lnTo>
                <a:lnTo>
                  <a:pt x="261442" y="1487154"/>
                </a:lnTo>
                <a:lnTo>
                  <a:pt x="292610" y="1516107"/>
                </a:lnTo>
                <a:lnTo>
                  <a:pt x="325165" y="1543500"/>
                </a:lnTo>
                <a:lnTo>
                  <a:pt x="359025" y="1569258"/>
                </a:lnTo>
                <a:lnTo>
                  <a:pt x="394106" y="1593327"/>
                </a:lnTo>
                <a:lnTo>
                  <a:pt x="430326" y="1615645"/>
                </a:lnTo>
                <a:lnTo>
                  <a:pt x="467596" y="1636160"/>
                </a:lnTo>
                <a:lnTo>
                  <a:pt x="505828" y="1654818"/>
                </a:lnTo>
                <a:lnTo>
                  <a:pt x="544930" y="1671580"/>
                </a:lnTo>
                <a:lnTo>
                  <a:pt x="584808" y="1686398"/>
                </a:lnTo>
                <a:lnTo>
                  <a:pt x="625361" y="1699248"/>
                </a:lnTo>
                <a:lnTo>
                  <a:pt x="666502" y="1710090"/>
                </a:lnTo>
                <a:lnTo>
                  <a:pt x="708123" y="1718899"/>
                </a:lnTo>
                <a:lnTo>
                  <a:pt x="750129" y="1725662"/>
                </a:lnTo>
                <a:lnTo>
                  <a:pt x="792408" y="1730352"/>
                </a:lnTo>
                <a:lnTo>
                  <a:pt x="834872" y="1732960"/>
                </a:lnTo>
                <a:lnTo>
                  <a:pt x="866775" y="1733550"/>
                </a:lnTo>
                <a:lnTo>
                  <a:pt x="1038225" y="1733550"/>
                </a:lnTo>
                <a:lnTo>
                  <a:pt x="1080757" y="1732508"/>
                </a:lnTo>
                <a:lnTo>
                  <a:pt x="1123188" y="1729371"/>
                </a:lnTo>
                <a:lnTo>
                  <a:pt x="1165415" y="1724164"/>
                </a:lnTo>
                <a:lnTo>
                  <a:pt x="1207325" y="1716887"/>
                </a:lnTo>
                <a:lnTo>
                  <a:pt x="1248841" y="1707565"/>
                </a:lnTo>
                <a:lnTo>
                  <a:pt x="1289837" y="1696224"/>
                </a:lnTo>
                <a:lnTo>
                  <a:pt x="1330236" y="1682877"/>
                </a:lnTo>
                <a:lnTo>
                  <a:pt x="1369923" y="1667573"/>
                </a:lnTo>
                <a:lnTo>
                  <a:pt x="1408823" y="1650326"/>
                </a:lnTo>
                <a:lnTo>
                  <a:pt x="1446822" y="1631200"/>
                </a:lnTo>
                <a:lnTo>
                  <a:pt x="1483842" y="1610233"/>
                </a:lnTo>
                <a:lnTo>
                  <a:pt x="1519783" y="1587474"/>
                </a:lnTo>
                <a:lnTo>
                  <a:pt x="1554568" y="1562976"/>
                </a:lnTo>
                <a:lnTo>
                  <a:pt x="1588096" y="1536801"/>
                </a:lnTo>
                <a:lnTo>
                  <a:pt x="1620316" y="1509014"/>
                </a:lnTo>
                <a:lnTo>
                  <a:pt x="1651127" y="1479677"/>
                </a:lnTo>
                <a:lnTo>
                  <a:pt x="1680464" y="1448866"/>
                </a:lnTo>
                <a:lnTo>
                  <a:pt x="1708251" y="1416646"/>
                </a:lnTo>
                <a:lnTo>
                  <a:pt x="1734426" y="1383106"/>
                </a:lnTo>
                <a:lnTo>
                  <a:pt x="1758924" y="1348333"/>
                </a:lnTo>
                <a:lnTo>
                  <a:pt x="1781683" y="1312379"/>
                </a:lnTo>
                <a:lnTo>
                  <a:pt x="1802650" y="1275372"/>
                </a:lnTo>
                <a:lnTo>
                  <a:pt x="1821776" y="1237373"/>
                </a:lnTo>
                <a:lnTo>
                  <a:pt x="1839023" y="1198473"/>
                </a:lnTo>
                <a:lnTo>
                  <a:pt x="1854339" y="1158786"/>
                </a:lnTo>
                <a:lnTo>
                  <a:pt x="1867687" y="1118387"/>
                </a:lnTo>
                <a:lnTo>
                  <a:pt x="1879028" y="1077379"/>
                </a:lnTo>
                <a:lnTo>
                  <a:pt x="1888350" y="1035875"/>
                </a:lnTo>
                <a:lnTo>
                  <a:pt x="1895627" y="993952"/>
                </a:lnTo>
                <a:lnTo>
                  <a:pt x="1900834" y="951738"/>
                </a:lnTo>
                <a:lnTo>
                  <a:pt x="1903958" y="909307"/>
                </a:lnTo>
                <a:lnTo>
                  <a:pt x="1905000" y="866775"/>
                </a:lnTo>
                <a:lnTo>
                  <a:pt x="1904935" y="856137"/>
                </a:lnTo>
                <a:lnTo>
                  <a:pt x="1903370" y="813619"/>
                </a:lnTo>
                <a:lnTo>
                  <a:pt x="1899722" y="771235"/>
                </a:lnTo>
                <a:lnTo>
                  <a:pt x="1893995" y="729083"/>
                </a:lnTo>
                <a:lnTo>
                  <a:pt x="1886209" y="687256"/>
                </a:lnTo>
                <a:lnTo>
                  <a:pt x="1876377" y="645864"/>
                </a:lnTo>
                <a:lnTo>
                  <a:pt x="1864532" y="605001"/>
                </a:lnTo>
                <a:lnTo>
                  <a:pt x="1850689" y="564774"/>
                </a:lnTo>
                <a:lnTo>
                  <a:pt x="1834894" y="525272"/>
                </a:lnTo>
                <a:lnTo>
                  <a:pt x="1817173" y="486592"/>
                </a:lnTo>
                <a:lnTo>
                  <a:pt x="1797581" y="448826"/>
                </a:lnTo>
                <a:lnTo>
                  <a:pt x="1776160" y="412067"/>
                </a:lnTo>
                <a:lnTo>
                  <a:pt x="1752964" y="376413"/>
                </a:lnTo>
                <a:lnTo>
                  <a:pt x="1728039" y="341932"/>
                </a:lnTo>
                <a:lnTo>
                  <a:pt x="1701450" y="308712"/>
                </a:lnTo>
                <a:lnTo>
                  <a:pt x="1673272" y="276843"/>
                </a:lnTo>
                <a:lnTo>
                  <a:pt x="1643564" y="246395"/>
                </a:lnTo>
                <a:lnTo>
                  <a:pt x="1612389" y="217442"/>
                </a:lnTo>
                <a:lnTo>
                  <a:pt x="1579836" y="190047"/>
                </a:lnTo>
                <a:lnTo>
                  <a:pt x="1545986" y="164291"/>
                </a:lnTo>
                <a:lnTo>
                  <a:pt x="1510901" y="140217"/>
                </a:lnTo>
                <a:lnTo>
                  <a:pt x="1474684" y="117904"/>
                </a:lnTo>
                <a:lnTo>
                  <a:pt x="1437409" y="97388"/>
                </a:lnTo>
                <a:lnTo>
                  <a:pt x="1399177" y="78724"/>
                </a:lnTo>
                <a:lnTo>
                  <a:pt x="1360077" y="61969"/>
                </a:lnTo>
                <a:lnTo>
                  <a:pt x="1320196" y="47146"/>
                </a:lnTo>
                <a:lnTo>
                  <a:pt x="1279638" y="34301"/>
                </a:lnTo>
                <a:lnTo>
                  <a:pt x="1238504" y="23452"/>
                </a:lnTo>
                <a:lnTo>
                  <a:pt x="1196881" y="14643"/>
                </a:lnTo>
                <a:lnTo>
                  <a:pt x="1154881" y="7887"/>
                </a:lnTo>
                <a:lnTo>
                  <a:pt x="1112593" y="3197"/>
                </a:lnTo>
                <a:lnTo>
                  <a:pt x="1070127" y="584"/>
                </a:lnTo>
                <a:lnTo>
                  <a:pt x="1038225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04" name="Google Shape;304;p27"/>
          <p:cNvSpPr txBox="1"/>
          <p:nvPr>
            <p:ph type="title"/>
          </p:nvPr>
        </p:nvSpPr>
        <p:spPr>
          <a:xfrm>
            <a:off x="2275676" y="1070190"/>
            <a:ext cx="2553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400"/>
              <a:t>The Pipeline</a:t>
            </a:r>
            <a:endParaRPr sz="3400"/>
          </a:p>
        </p:txBody>
      </p:sp>
      <p:sp>
        <p:nvSpPr>
          <p:cNvPr id="305" name="Google Shape;305;p27"/>
          <p:cNvSpPr/>
          <p:nvPr/>
        </p:nvSpPr>
        <p:spPr>
          <a:xfrm>
            <a:off x="2825210" y="1822797"/>
            <a:ext cx="2024063" cy="47625"/>
          </a:xfrm>
          <a:custGeom>
            <a:rect b="b" l="l" r="r" t="t"/>
            <a:pathLst>
              <a:path extrusionOk="0" h="95250" w="4048125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306" name="Google Shape;306;p27"/>
          <p:cNvGrpSpPr/>
          <p:nvPr/>
        </p:nvGrpSpPr>
        <p:grpSpPr>
          <a:xfrm>
            <a:off x="5146487" y="1614180"/>
            <a:ext cx="3580728" cy="3182239"/>
            <a:chOff x="10299154" y="3232239"/>
            <a:chExt cx="7165756" cy="6372124"/>
          </a:xfrm>
        </p:grpSpPr>
        <p:pic>
          <p:nvPicPr>
            <p:cNvPr id="307" name="Google Shape;307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2764" y="3232239"/>
              <a:ext cx="6372146" cy="6372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27"/>
            <p:cNvSpPr/>
            <p:nvPr/>
          </p:nvSpPr>
          <p:spPr>
            <a:xfrm>
              <a:off x="10299154" y="7732065"/>
              <a:ext cx="1905000" cy="1734184"/>
            </a:xfrm>
            <a:custGeom>
              <a:rect b="b" l="l" r="r" t="t"/>
              <a:pathLst>
                <a:path extrusionOk="0" h="1734184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43" y="66"/>
                  </a:lnTo>
                  <a:lnTo>
                    <a:pt x="813630" y="1636"/>
                  </a:lnTo>
                  <a:lnTo>
                    <a:pt x="771242" y="5283"/>
                  </a:lnTo>
                  <a:lnTo>
                    <a:pt x="729083" y="11011"/>
                  </a:lnTo>
                  <a:lnTo>
                    <a:pt x="687262" y="18801"/>
                  </a:lnTo>
                  <a:lnTo>
                    <a:pt x="645870" y="28629"/>
                  </a:lnTo>
                  <a:lnTo>
                    <a:pt x="605012" y="40475"/>
                  </a:lnTo>
                  <a:lnTo>
                    <a:pt x="564780" y="54316"/>
                  </a:lnTo>
                  <a:lnTo>
                    <a:pt x="525274" y="70116"/>
                  </a:lnTo>
                  <a:lnTo>
                    <a:pt x="486599" y="87833"/>
                  </a:lnTo>
                  <a:lnTo>
                    <a:pt x="448839" y="107423"/>
                  </a:lnTo>
                  <a:lnTo>
                    <a:pt x="412078" y="128846"/>
                  </a:lnTo>
                  <a:lnTo>
                    <a:pt x="376418" y="152042"/>
                  </a:lnTo>
                  <a:lnTo>
                    <a:pt x="341938" y="176967"/>
                  </a:lnTo>
                  <a:lnTo>
                    <a:pt x="308723" y="203551"/>
                  </a:lnTo>
                  <a:lnTo>
                    <a:pt x="276849" y="231738"/>
                  </a:lnTo>
                  <a:lnTo>
                    <a:pt x="246403" y="261442"/>
                  </a:lnTo>
                  <a:lnTo>
                    <a:pt x="217452" y="292612"/>
                  </a:lnTo>
                  <a:lnTo>
                    <a:pt x="190060" y="325165"/>
                  </a:lnTo>
                  <a:lnTo>
                    <a:pt x="164297" y="359025"/>
                  </a:lnTo>
                  <a:lnTo>
                    <a:pt x="140230" y="394106"/>
                  </a:lnTo>
                  <a:lnTo>
                    <a:pt x="117911" y="430327"/>
                  </a:lnTo>
                  <a:lnTo>
                    <a:pt x="97396" y="467596"/>
                  </a:lnTo>
                  <a:lnTo>
                    <a:pt x="78731" y="505828"/>
                  </a:lnTo>
                  <a:lnTo>
                    <a:pt x="61974" y="544929"/>
                  </a:lnTo>
                  <a:lnTo>
                    <a:pt x="47151" y="584805"/>
                  </a:lnTo>
                  <a:lnTo>
                    <a:pt x="34301" y="625363"/>
                  </a:lnTo>
                  <a:lnTo>
                    <a:pt x="23459" y="666502"/>
                  </a:lnTo>
                  <a:lnTo>
                    <a:pt x="14650" y="708128"/>
                  </a:lnTo>
                  <a:lnTo>
                    <a:pt x="7889" y="750129"/>
                  </a:lnTo>
                  <a:lnTo>
                    <a:pt x="3204" y="792413"/>
                  </a:lnTo>
                  <a:lnTo>
                    <a:pt x="594" y="834878"/>
                  </a:lnTo>
                  <a:lnTo>
                    <a:pt x="0" y="866775"/>
                  </a:lnTo>
                  <a:lnTo>
                    <a:pt x="66" y="877414"/>
                  </a:lnTo>
                  <a:lnTo>
                    <a:pt x="1642" y="919932"/>
                  </a:lnTo>
                  <a:lnTo>
                    <a:pt x="5288" y="962320"/>
                  </a:lnTo>
                  <a:lnTo>
                    <a:pt x="11011" y="1004478"/>
                  </a:lnTo>
                  <a:lnTo>
                    <a:pt x="18801" y="1046298"/>
                  </a:lnTo>
                  <a:lnTo>
                    <a:pt x="28629" y="1087690"/>
                  </a:lnTo>
                  <a:lnTo>
                    <a:pt x="40475" y="1128548"/>
                  </a:lnTo>
                  <a:lnTo>
                    <a:pt x="54316" y="1168780"/>
                  </a:lnTo>
                  <a:lnTo>
                    <a:pt x="70116" y="1208277"/>
                  </a:lnTo>
                  <a:lnTo>
                    <a:pt x="87833" y="1246963"/>
                  </a:lnTo>
                  <a:lnTo>
                    <a:pt x="107424" y="1284722"/>
                  </a:lnTo>
                  <a:lnTo>
                    <a:pt x="128852" y="1321481"/>
                  </a:lnTo>
                  <a:lnTo>
                    <a:pt x="152048" y="1357143"/>
                  </a:lnTo>
                  <a:lnTo>
                    <a:pt x="176972" y="1391621"/>
                  </a:lnTo>
                  <a:lnTo>
                    <a:pt x="203556" y="1424836"/>
                  </a:lnTo>
                  <a:lnTo>
                    <a:pt x="231739" y="1456708"/>
                  </a:lnTo>
                  <a:lnTo>
                    <a:pt x="261442" y="1487155"/>
                  </a:lnTo>
                  <a:lnTo>
                    <a:pt x="292612" y="1516113"/>
                  </a:lnTo>
                  <a:lnTo>
                    <a:pt x="325165" y="1543503"/>
                  </a:lnTo>
                  <a:lnTo>
                    <a:pt x="359025" y="1569262"/>
                  </a:lnTo>
                  <a:lnTo>
                    <a:pt x="394106" y="1593332"/>
                  </a:lnTo>
                  <a:lnTo>
                    <a:pt x="430328" y="1615649"/>
                  </a:lnTo>
                  <a:lnTo>
                    <a:pt x="467601" y="1636163"/>
                  </a:lnTo>
                  <a:lnTo>
                    <a:pt x="505833" y="1654824"/>
                  </a:lnTo>
                  <a:lnTo>
                    <a:pt x="544930" y="1671585"/>
                  </a:lnTo>
                  <a:lnTo>
                    <a:pt x="584810" y="1686408"/>
                  </a:lnTo>
                  <a:lnTo>
                    <a:pt x="625368" y="1699255"/>
                  </a:lnTo>
                  <a:lnTo>
                    <a:pt x="666502" y="1710099"/>
                  </a:lnTo>
                  <a:lnTo>
                    <a:pt x="708128" y="1718910"/>
                  </a:lnTo>
                  <a:lnTo>
                    <a:pt x="750129" y="1725669"/>
                  </a:lnTo>
                  <a:lnTo>
                    <a:pt x="792413" y="1730357"/>
                  </a:lnTo>
                  <a:lnTo>
                    <a:pt x="834879" y="1732967"/>
                  </a:lnTo>
                  <a:lnTo>
                    <a:pt x="866775" y="1733556"/>
                  </a:lnTo>
                  <a:lnTo>
                    <a:pt x="1038225" y="1733556"/>
                  </a:lnTo>
                  <a:lnTo>
                    <a:pt x="1080757" y="1732508"/>
                  </a:lnTo>
                  <a:lnTo>
                    <a:pt x="1123188" y="1729378"/>
                  </a:lnTo>
                  <a:lnTo>
                    <a:pt x="1165415" y="1724174"/>
                  </a:lnTo>
                  <a:lnTo>
                    <a:pt x="1207325" y="1716901"/>
                  </a:lnTo>
                  <a:lnTo>
                    <a:pt x="1248841" y="1707579"/>
                  </a:lnTo>
                  <a:lnTo>
                    <a:pt x="1289850" y="1696229"/>
                  </a:lnTo>
                  <a:lnTo>
                    <a:pt x="1330236" y="1682884"/>
                  </a:lnTo>
                  <a:lnTo>
                    <a:pt x="1369936" y="1667574"/>
                  </a:lnTo>
                  <a:lnTo>
                    <a:pt x="1408823" y="1650335"/>
                  </a:lnTo>
                  <a:lnTo>
                    <a:pt x="1446822" y="1631207"/>
                  </a:lnTo>
                  <a:lnTo>
                    <a:pt x="1483842" y="1610236"/>
                  </a:lnTo>
                  <a:lnTo>
                    <a:pt x="1519783" y="1587475"/>
                  </a:lnTo>
                  <a:lnTo>
                    <a:pt x="1554568" y="1562978"/>
                  </a:lnTo>
                  <a:lnTo>
                    <a:pt x="1588109" y="1536805"/>
                  </a:lnTo>
                  <a:lnTo>
                    <a:pt x="1620316" y="1509019"/>
                  </a:lnTo>
                  <a:lnTo>
                    <a:pt x="1651139" y="1479679"/>
                  </a:lnTo>
                  <a:lnTo>
                    <a:pt x="1680464" y="1448871"/>
                  </a:lnTo>
                  <a:lnTo>
                    <a:pt x="1708251" y="1416655"/>
                  </a:lnTo>
                  <a:lnTo>
                    <a:pt x="1734426" y="1383115"/>
                  </a:lnTo>
                  <a:lnTo>
                    <a:pt x="1758924" y="1348333"/>
                  </a:lnTo>
                  <a:lnTo>
                    <a:pt x="1781683" y="1312392"/>
                  </a:lnTo>
                  <a:lnTo>
                    <a:pt x="1802650" y="1275372"/>
                  </a:lnTo>
                  <a:lnTo>
                    <a:pt x="1821789" y="1237373"/>
                  </a:lnTo>
                  <a:lnTo>
                    <a:pt x="1839023" y="1198473"/>
                  </a:lnTo>
                  <a:lnTo>
                    <a:pt x="1854339" y="1158786"/>
                  </a:lnTo>
                  <a:lnTo>
                    <a:pt x="1867687" y="1118387"/>
                  </a:lnTo>
                  <a:lnTo>
                    <a:pt x="1879028" y="1077391"/>
                  </a:lnTo>
                  <a:lnTo>
                    <a:pt x="1888350" y="1035875"/>
                  </a:lnTo>
                  <a:lnTo>
                    <a:pt x="1895627" y="993965"/>
                  </a:lnTo>
                  <a:lnTo>
                    <a:pt x="1900834" y="951738"/>
                  </a:lnTo>
                  <a:lnTo>
                    <a:pt x="1903958" y="909307"/>
                  </a:lnTo>
                  <a:lnTo>
                    <a:pt x="1905000" y="866775"/>
                  </a:lnTo>
                  <a:lnTo>
                    <a:pt x="1904935" y="856137"/>
                  </a:lnTo>
                  <a:lnTo>
                    <a:pt x="1903370" y="813630"/>
                  </a:lnTo>
                  <a:lnTo>
                    <a:pt x="1899729" y="771242"/>
                  </a:lnTo>
                  <a:lnTo>
                    <a:pt x="1894001" y="729083"/>
                  </a:lnTo>
                  <a:lnTo>
                    <a:pt x="1886211" y="687262"/>
                  </a:lnTo>
                  <a:lnTo>
                    <a:pt x="1876383" y="645870"/>
                  </a:lnTo>
                  <a:lnTo>
                    <a:pt x="1864537" y="605006"/>
                  </a:lnTo>
                  <a:lnTo>
                    <a:pt x="1850691" y="564774"/>
                  </a:lnTo>
                  <a:lnTo>
                    <a:pt x="1834894" y="525273"/>
                  </a:lnTo>
                  <a:lnTo>
                    <a:pt x="1817179" y="486599"/>
                  </a:lnTo>
                  <a:lnTo>
                    <a:pt x="1797581" y="448834"/>
                  </a:lnTo>
                  <a:lnTo>
                    <a:pt x="1776160" y="412078"/>
                  </a:lnTo>
                  <a:lnTo>
                    <a:pt x="1752964" y="376418"/>
                  </a:lnTo>
                  <a:lnTo>
                    <a:pt x="1728039" y="341938"/>
                  </a:lnTo>
                  <a:lnTo>
                    <a:pt x="1701455" y="308723"/>
                  </a:lnTo>
                  <a:lnTo>
                    <a:pt x="1673272" y="276849"/>
                  </a:lnTo>
                  <a:lnTo>
                    <a:pt x="1643569" y="246397"/>
                  </a:lnTo>
                  <a:lnTo>
                    <a:pt x="1612394" y="217452"/>
                  </a:lnTo>
                  <a:lnTo>
                    <a:pt x="1579841" y="190054"/>
                  </a:lnTo>
                  <a:lnTo>
                    <a:pt x="1545986" y="164291"/>
                  </a:lnTo>
                  <a:lnTo>
                    <a:pt x="1510901" y="140224"/>
                  </a:lnTo>
                  <a:lnTo>
                    <a:pt x="1474684" y="117906"/>
                  </a:lnTo>
                  <a:lnTo>
                    <a:pt x="1437411" y="97396"/>
                  </a:lnTo>
                  <a:lnTo>
                    <a:pt x="1399182" y="78731"/>
                  </a:lnTo>
                  <a:lnTo>
                    <a:pt x="1360082" y="61974"/>
                  </a:lnTo>
                  <a:lnTo>
                    <a:pt x="1320196" y="47151"/>
                  </a:lnTo>
                  <a:lnTo>
                    <a:pt x="1279643" y="34301"/>
                  </a:lnTo>
                  <a:lnTo>
                    <a:pt x="1238504" y="23459"/>
                  </a:lnTo>
                  <a:lnTo>
                    <a:pt x="1196883" y="14650"/>
                  </a:lnTo>
                  <a:lnTo>
                    <a:pt x="1154883" y="7887"/>
                  </a:lnTo>
                  <a:lnTo>
                    <a:pt x="1112598" y="3204"/>
                  </a:lnTo>
                  <a:lnTo>
                    <a:pt x="1070134" y="58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 cap="flat" cmpd="sng" w="762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09" name="Google Shape;309;p27"/>
          <p:cNvSpPr txBox="1"/>
          <p:nvPr/>
        </p:nvSpPr>
        <p:spPr>
          <a:xfrm>
            <a:off x="1493875" y="2386600"/>
            <a:ext cx="658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Upload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4092908" y="2076769"/>
            <a:ext cx="952500" cy="866775"/>
          </a:xfrm>
          <a:custGeom>
            <a:rect b="b" l="l" r="r" t="t"/>
            <a:pathLst>
              <a:path extrusionOk="0" h="1733550" w="1905000">
                <a:moveTo>
                  <a:pt x="1038225" y="0"/>
                </a:moveTo>
                <a:lnTo>
                  <a:pt x="866775" y="0"/>
                </a:lnTo>
                <a:lnTo>
                  <a:pt x="856137" y="64"/>
                </a:lnTo>
                <a:lnTo>
                  <a:pt x="813624" y="1629"/>
                </a:lnTo>
                <a:lnTo>
                  <a:pt x="771236" y="5275"/>
                </a:lnTo>
                <a:lnTo>
                  <a:pt x="729082" y="10998"/>
                </a:lnTo>
                <a:lnTo>
                  <a:pt x="687251" y="18790"/>
                </a:lnTo>
                <a:lnTo>
                  <a:pt x="645859" y="28622"/>
                </a:lnTo>
                <a:lnTo>
                  <a:pt x="605001" y="40467"/>
                </a:lnTo>
                <a:lnTo>
                  <a:pt x="564769" y="54308"/>
                </a:lnTo>
                <a:lnTo>
                  <a:pt x="525272" y="70105"/>
                </a:lnTo>
                <a:lnTo>
                  <a:pt x="486592" y="87820"/>
                </a:lnTo>
                <a:lnTo>
                  <a:pt x="448828" y="107418"/>
                </a:lnTo>
                <a:lnTo>
                  <a:pt x="412073" y="128839"/>
                </a:lnTo>
                <a:lnTo>
                  <a:pt x="376412" y="152035"/>
                </a:lnTo>
                <a:lnTo>
                  <a:pt x="341927" y="176960"/>
                </a:lnTo>
                <a:lnTo>
                  <a:pt x="308718" y="203549"/>
                </a:lnTo>
                <a:lnTo>
                  <a:pt x="276843" y="231727"/>
                </a:lnTo>
                <a:lnTo>
                  <a:pt x="246395" y="261435"/>
                </a:lnTo>
                <a:lnTo>
                  <a:pt x="217442" y="292605"/>
                </a:lnTo>
                <a:lnTo>
                  <a:pt x="190052" y="325158"/>
                </a:lnTo>
                <a:lnTo>
                  <a:pt x="164291" y="359013"/>
                </a:lnTo>
                <a:lnTo>
                  <a:pt x="140222" y="394098"/>
                </a:lnTo>
                <a:lnTo>
                  <a:pt x="117906" y="430315"/>
                </a:lnTo>
                <a:lnTo>
                  <a:pt x="97389" y="467590"/>
                </a:lnTo>
                <a:lnTo>
                  <a:pt x="78731" y="505822"/>
                </a:lnTo>
                <a:lnTo>
                  <a:pt x="61968" y="544917"/>
                </a:lnTo>
                <a:lnTo>
                  <a:pt x="47140" y="584803"/>
                </a:lnTo>
                <a:lnTo>
                  <a:pt x="34295" y="625361"/>
                </a:lnTo>
                <a:lnTo>
                  <a:pt x="23452" y="666495"/>
                </a:lnTo>
                <a:lnTo>
                  <a:pt x="14639" y="708118"/>
                </a:lnTo>
                <a:lnTo>
                  <a:pt x="7887" y="750118"/>
                </a:lnTo>
                <a:lnTo>
                  <a:pt x="3197" y="792406"/>
                </a:lnTo>
                <a:lnTo>
                  <a:pt x="584" y="834872"/>
                </a:lnTo>
                <a:lnTo>
                  <a:pt x="0" y="866775"/>
                </a:lnTo>
                <a:lnTo>
                  <a:pt x="64" y="877412"/>
                </a:lnTo>
                <a:lnTo>
                  <a:pt x="1629" y="919925"/>
                </a:lnTo>
                <a:lnTo>
                  <a:pt x="5283" y="962313"/>
                </a:lnTo>
                <a:lnTo>
                  <a:pt x="11009" y="1004466"/>
                </a:lnTo>
                <a:lnTo>
                  <a:pt x="18790" y="1046293"/>
                </a:lnTo>
                <a:lnTo>
                  <a:pt x="28622" y="1087685"/>
                </a:lnTo>
                <a:lnTo>
                  <a:pt x="40473" y="1128542"/>
                </a:lnTo>
                <a:lnTo>
                  <a:pt x="54310" y="1168769"/>
                </a:lnTo>
                <a:lnTo>
                  <a:pt x="70110" y="1208275"/>
                </a:lnTo>
                <a:lnTo>
                  <a:pt x="87826" y="1246952"/>
                </a:lnTo>
                <a:lnTo>
                  <a:pt x="107423" y="1284715"/>
                </a:lnTo>
                <a:lnTo>
                  <a:pt x="128841" y="1321471"/>
                </a:lnTo>
                <a:lnTo>
                  <a:pt x="152042" y="1357131"/>
                </a:lnTo>
                <a:lnTo>
                  <a:pt x="176962" y="1391611"/>
                </a:lnTo>
                <a:lnTo>
                  <a:pt x="203549" y="1424826"/>
                </a:lnTo>
                <a:lnTo>
                  <a:pt x="231727" y="1456700"/>
                </a:lnTo>
                <a:lnTo>
                  <a:pt x="261441" y="1487154"/>
                </a:lnTo>
                <a:lnTo>
                  <a:pt x="292610" y="1516107"/>
                </a:lnTo>
                <a:lnTo>
                  <a:pt x="325163" y="1543495"/>
                </a:lnTo>
                <a:lnTo>
                  <a:pt x="359020" y="1569252"/>
                </a:lnTo>
                <a:lnTo>
                  <a:pt x="394098" y="1593320"/>
                </a:lnTo>
                <a:lnTo>
                  <a:pt x="430326" y="1615643"/>
                </a:lnTo>
                <a:lnTo>
                  <a:pt x="467590" y="1636153"/>
                </a:lnTo>
                <a:lnTo>
                  <a:pt x="505822" y="1654812"/>
                </a:lnTo>
                <a:lnTo>
                  <a:pt x="544928" y="1671575"/>
                </a:lnTo>
                <a:lnTo>
                  <a:pt x="584803" y="1686396"/>
                </a:lnTo>
                <a:lnTo>
                  <a:pt x="625361" y="1699248"/>
                </a:lnTo>
                <a:lnTo>
                  <a:pt x="666495" y="1710090"/>
                </a:lnTo>
                <a:lnTo>
                  <a:pt x="708118" y="1718899"/>
                </a:lnTo>
                <a:lnTo>
                  <a:pt x="750129" y="1725660"/>
                </a:lnTo>
                <a:lnTo>
                  <a:pt x="792408" y="1730352"/>
                </a:lnTo>
                <a:lnTo>
                  <a:pt x="834872" y="1732955"/>
                </a:lnTo>
                <a:lnTo>
                  <a:pt x="866775" y="1733550"/>
                </a:lnTo>
                <a:lnTo>
                  <a:pt x="1038225" y="1733550"/>
                </a:lnTo>
                <a:lnTo>
                  <a:pt x="1080757" y="1732495"/>
                </a:lnTo>
                <a:lnTo>
                  <a:pt x="1123175" y="1729371"/>
                </a:lnTo>
                <a:lnTo>
                  <a:pt x="1165402" y="1724164"/>
                </a:lnTo>
                <a:lnTo>
                  <a:pt x="1207325" y="1716887"/>
                </a:lnTo>
                <a:lnTo>
                  <a:pt x="1248829" y="1707565"/>
                </a:lnTo>
                <a:lnTo>
                  <a:pt x="1289837" y="1696224"/>
                </a:lnTo>
                <a:lnTo>
                  <a:pt x="1330236" y="1682877"/>
                </a:lnTo>
                <a:lnTo>
                  <a:pt x="1369923" y="1667560"/>
                </a:lnTo>
                <a:lnTo>
                  <a:pt x="1408811" y="1650326"/>
                </a:lnTo>
                <a:lnTo>
                  <a:pt x="1446822" y="1631200"/>
                </a:lnTo>
                <a:lnTo>
                  <a:pt x="1483842" y="1610233"/>
                </a:lnTo>
                <a:lnTo>
                  <a:pt x="1519783" y="1587461"/>
                </a:lnTo>
                <a:lnTo>
                  <a:pt x="1554568" y="1562963"/>
                </a:lnTo>
                <a:lnTo>
                  <a:pt x="1588096" y="1536801"/>
                </a:lnTo>
                <a:lnTo>
                  <a:pt x="1620316" y="1509014"/>
                </a:lnTo>
                <a:lnTo>
                  <a:pt x="1651127" y="1479677"/>
                </a:lnTo>
                <a:lnTo>
                  <a:pt x="1680464" y="1448866"/>
                </a:lnTo>
                <a:lnTo>
                  <a:pt x="1708251" y="1416646"/>
                </a:lnTo>
                <a:lnTo>
                  <a:pt x="1734426" y="1383106"/>
                </a:lnTo>
                <a:lnTo>
                  <a:pt x="1758924" y="1348320"/>
                </a:lnTo>
                <a:lnTo>
                  <a:pt x="1781683" y="1312379"/>
                </a:lnTo>
                <a:lnTo>
                  <a:pt x="1802650" y="1275359"/>
                </a:lnTo>
                <a:lnTo>
                  <a:pt x="1821776" y="1237361"/>
                </a:lnTo>
                <a:lnTo>
                  <a:pt x="1839023" y="1198473"/>
                </a:lnTo>
                <a:lnTo>
                  <a:pt x="1854327" y="1158773"/>
                </a:lnTo>
                <a:lnTo>
                  <a:pt x="1867674" y="1118374"/>
                </a:lnTo>
                <a:lnTo>
                  <a:pt x="1879028" y="1077379"/>
                </a:lnTo>
                <a:lnTo>
                  <a:pt x="1888350" y="1035875"/>
                </a:lnTo>
                <a:lnTo>
                  <a:pt x="1895614" y="993952"/>
                </a:lnTo>
                <a:lnTo>
                  <a:pt x="1900821" y="951725"/>
                </a:lnTo>
                <a:lnTo>
                  <a:pt x="1903958" y="909307"/>
                </a:lnTo>
                <a:lnTo>
                  <a:pt x="1905000" y="866775"/>
                </a:lnTo>
                <a:lnTo>
                  <a:pt x="1904935" y="856137"/>
                </a:lnTo>
                <a:lnTo>
                  <a:pt x="1903370" y="813619"/>
                </a:lnTo>
                <a:lnTo>
                  <a:pt x="1899717" y="771234"/>
                </a:lnTo>
                <a:lnTo>
                  <a:pt x="1893990" y="729076"/>
                </a:lnTo>
                <a:lnTo>
                  <a:pt x="1886209" y="687251"/>
                </a:lnTo>
                <a:lnTo>
                  <a:pt x="1876377" y="645859"/>
                </a:lnTo>
                <a:lnTo>
                  <a:pt x="1864526" y="605001"/>
                </a:lnTo>
                <a:lnTo>
                  <a:pt x="1850683" y="564767"/>
                </a:lnTo>
                <a:lnTo>
                  <a:pt x="1834889" y="525267"/>
                </a:lnTo>
                <a:lnTo>
                  <a:pt x="1817173" y="486592"/>
                </a:lnTo>
                <a:lnTo>
                  <a:pt x="1797576" y="448826"/>
                </a:lnTo>
                <a:lnTo>
                  <a:pt x="1776158" y="412067"/>
                </a:lnTo>
                <a:lnTo>
                  <a:pt x="1752957" y="376405"/>
                </a:lnTo>
                <a:lnTo>
                  <a:pt x="1728038" y="341927"/>
                </a:lnTo>
                <a:lnTo>
                  <a:pt x="1701450" y="308711"/>
                </a:lnTo>
                <a:lnTo>
                  <a:pt x="1673272" y="276841"/>
                </a:lnTo>
                <a:lnTo>
                  <a:pt x="1643557" y="246395"/>
                </a:lnTo>
                <a:lnTo>
                  <a:pt x="1612389" y="217442"/>
                </a:lnTo>
                <a:lnTo>
                  <a:pt x="1579836" y="190047"/>
                </a:lnTo>
                <a:lnTo>
                  <a:pt x="1545974" y="164284"/>
                </a:lnTo>
                <a:lnTo>
                  <a:pt x="1510901" y="140217"/>
                </a:lnTo>
                <a:lnTo>
                  <a:pt x="1474679" y="117904"/>
                </a:lnTo>
                <a:lnTo>
                  <a:pt x="1437409" y="97388"/>
                </a:lnTo>
                <a:lnTo>
                  <a:pt x="1399171" y="78724"/>
                </a:lnTo>
                <a:lnTo>
                  <a:pt x="1360071" y="61963"/>
                </a:lnTo>
                <a:lnTo>
                  <a:pt x="1320196" y="47140"/>
                </a:lnTo>
                <a:lnTo>
                  <a:pt x="1279638" y="34290"/>
                </a:lnTo>
                <a:lnTo>
                  <a:pt x="1238499" y="23452"/>
                </a:lnTo>
                <a:lnTo>
                  <a:pt x="1196881" y="14637"/>
                </a:lnTo>
                <a:lnTo>
                  <a:pt x="1154870" y="7876"/>
                </a:lnTo>
                <a:lnTo>
                  <a:pt x="1112586" y="3191"/>
                </a:lnTo>
                <a:lnTo>
                  <a:pt x="1070127" y="584"/>
                </a:lnTo>
                <a:lnTo>
                  <a:pt x="1038225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311" name="Google Shape;3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925" y="1614175"/>
            <a:ext cx="2022675" cy="2022675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312" name="Google Shape;312;p27"/>
          <p:cNvSpPr txBox="1"/>
          <p:nvPr/>
        </p:nvSpPr>
        <p:spPr>
          <a:xfrm>
            <a:off x="4255303" y="2248143"/>
            <a:ext cx="568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Find ‘Features’ in the image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27"/>
          <p:cNvSpPr/>
          <p:nvPr/>
        </p:nvSpPr>
        <p:spPr>
          <a:xfrm>
            <a:off x="2432539" y="2214096"/>
            <a:ext cx="1500822" cy="629285"/>
          </a:xfrm>
          <a:custGeom>
            <a:rect b="b" l="l" r="r" t="t"/>
            <a:pathLst>
              <a:path extrusionOk="0" h="1258570" w="3001645">
                <a:moveTo>
                  <a:pt x="3001035" y="627532"/>
                </a:moveTo>
                <a:lnTo>
                  <a:pt x="2997047" y="585012"/>
                </a:lnTo>
                <a:lnTo>
                  <a:pt x="2982544" y="544817"/>
                </a:lnTo>
                <a:lnTo>
                  <a:pt x="2958477" y="509524"/>
                </a:lnTo>
                <a:lnTo>
                  <a:pt x="2926359" y="481368"/>
                </a:lnTo>
                <a:lnTo>
                  <a:pt x="2181301" y="24815"/>
                </a:lnTo>
                <a:lnTo>
                  <a:pt x="2140191" y="6692"/>
                </a:lnTo>
                <a:lnTo>
                  <a:pt x="2095766" y="0"/>
                </a:lnTo>
                <a:lnTo>
                  <a:pt x="2084476" y="190"/>
                </a:lnTo>
                <a:lnTo>
                  <a:pt x="2040293" y="8369"/>
                </a:lnTo>
                <a:lnTo>
                  <a:pt x="1999818" y="27876"/>
                </a:lnTo>
                <a:lnTo>
                  <a:pt x="1965883" y="57327"/>
                </a:lnTo>
                <a:lnTo>
                  <a:pt x="1940877" y="94653"/>
                </a:lnTo>
                <a:lnTo>
                  <a:pt x="1926564" y="137236"/>
                </a:lnTo>
                <a:lnTo>
                  <a:pt x="1923491" y="170802"/>
                </a:lnTo>
                <a:lnTo>
                  <a:pt x="1926513" y="489000"/>
                </a:lnTo>
                <a:lnTo>
                  <a:pt x="0" y="507377"/>
                </a:lnTo>
                <a:lnTo>
                  <a:pt x="2705" y="790638"/>
                </a:lnTo>
                <a:lnTo>
                  <a:pt x="1929218" y="772261"/>
                </a:lnTo>
                <a:lnTo>
                  <a:pt x="1932254" y="1089977"/>
                </a:lnTo>
                <a:lnTo>
                  <a:pt x="1938604" y="1134516"/>
                </a:lnTo>
                <a:lnTo>
                  <a:pt x="1956447" y="1175804"/>
                </a:lnTo>
                <a:lnTo>
                  <a:pt x="1984514" y="1210957"/>
                </a:lnTo>
                <a:lnTo>
                  <a:pt x="2020849" y="1237500"/>
                </a:lnTo>
                <a:lnTo>
                  <a:pt x="2062886" y="1253528"/>
                </a:lnTo>
                <a:lnTo>
                  <a:pt x="2096338" y="1257960"/>
                </a:lnTo>
                <a:lnTo>
                  <a:pt x="2107654" y="1257935"/>
                </a:lnTo>
                <a:lnTo>
                  <a:pt x="2152002" y="1250416"/>
                </a:lnTo>
                <a:lnTo>
                  <a:pt x="2192807" y="1231506"/>
                </a:lnTo>
                <a:lnTo>
                  <a:pt x="2929026" y="760806"/>
                </a:lnTo>
                <a:lnTo>
                  <a:pt x="2960598" y="732040"/>
                </a:lnTo>
                <a:lnTo>
                  <a:pt x="2984004" y="696302"/>
                </a:lnTo>
                <a:lnTo>
                  <a:pt x="2989554" y="683158"/>
                </a:lnTo>
                <a:lnTo>
                  <a:pt x="2992145" y="676503"/>
                </a:lnTo>
                <a:lnTo>
                  <a:pt x="2994291" y="669709"/>
                </a:lnTo>
                <a:lnTo>
                  <a:pt x="2997720" y="655840"/>
                </a:lnTo>
                <a:lnTo>
                  <a:pt x="2998990" y="648830"/>
                </a:lnTo>
                <a:lnTo>
                  <a:pt x="3000654" y="634644"/>
                </a:lnTo>
                <a:lnTo>
                  <a:pt x="3001035" y="6275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314" name="Google Shape;314;p27"/>
          <p:cNvGrpSpPr/>
          <p:nvPr/>
        </p:nvGrpSpPr>
        <p:grpSpPr>
          <a:xfrm>
            <a:off x="2701718" y="2892759"/>
            <a:ext cx="2320504" cy="1834071"/>
            <a:chOff x="5406681" y="5792469"/>
            <a:chExt cx="4643794" cy="3672549"/>
          </a:xfrm>
        </p:grpSpPr>
        <p:sp>
          <p:nvSpPr>
            <p:cNvPr id="315" name="Google Shape;315;p27"/>
            <p:cNvSpPr/>
            <p:nvPr/>
          </p:nvSpPr>
          <p:spPr>
            <a:xfrm>
              <a:off x="7053681" y="5792469"/>
              <a:ext cx="1668145" cy="1685925"/>
            </a:xfrm>
            <a:custGeom>
              <a:rect b="b" l="l" r="r" t="t"/>
              <a:pathLst>
                <a:path extrusionOk="0" h="1685925" w="1668145">
                  <a:moveTo>
                    <a:pt x="1667637" y="198907"/>
                  </a:moveTo>
                  <a:lnTo>
                    <a:pt x="1465948" y="0"/>
                  </a:lnTo>
                  <a:lnTo>
                    <a:pt x="0" y="1486458"/>
                  </a:lnTo>
                  <a:lnTo>
                    <a:pt x="201688" y="1685366"/>
                  </a:lnTo>
                  <a:lnTo>
                    <a:pt x="1667637" y="198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5406681" y="7731468"/>
              <a:ext cx="1905000" cy="1733550"/>
            </a:xfrm>
            <a:custGeom>
              <a:rect b="b" l="l" r="r" t="t"/>
              <a:pathLst>
                <a:path extrusionOk="0" h="1733550" w="1905000">
                  <a:moveTo>
                    <a:pt x="1038225" y="0"/>
                  </a:moveTo>
                  <a:lnTo>
                    <a:pt x="866775" y="0"/>
                  </a:lnTo>
                  <a:lnTo>
                    <a:pt x="856130" y="64"/>
                  </a:lnTo>
                  <a:lnTo>
                    <a:pt x="813614" y="1629"/>
                  </a:lnTo>
                  <a:lnTo>
                    <a:pt x="771229" y="5275"/>
                  </a:lnTo>
                  <a:lnTo>
                    <a:pt x="729071" y="10998"/>
                  </a:lnTo>
                  <a:lnTo>
                    <a:pt x="687246" y="18790"/>
                  </a:lnTo>
                  <a:lnTo>
                    <a:pt x="645852" y="28616"/>
                  </a:lnTo>
                  <a:lnTo>
                    <a:pt x="604999" y="40467"/>
                  </a:lnTo>
                  <a:lnTo>
                    <a:pt x="564767" y="54303"/>
                  </a:lnTo>
                  <a:lnTo>
                    <a:pt x="525262" y="70105"/>
                  </a:lnTo>
                  <a:lnTo>
                    <a:pt x="486586" y="87825"/>
                  </a:lnTo>
                  <a:lnTo>
                    <a:pt x="448821" y="107411"/>
                  </a:lnTo>
                  <a:lnTo>
                    <a:pt x="412067" y="128839"/>
                  </a:lnTo>
                  <a:lnTo>
                    <a:pt x="376405" y="152035"/>
                  </a:lnTo>
                  <a:lnTo>
                    <a:pt x="341927" y="176960"/>
                  </a:lnTo>
                  <a:lnTo>
                    <a:pt x="308711" y="203542"/>
                  </a:lnTo>
                  <a:lnTo>
                    <a:pt x="276841" y="231727"/>
                  </a:lnTo>
                  <a:lnTo>
                    <a:pt x="246395" y="261435"/>
                  </a:lnTo>
                  <a:lnTo>
                    <a:pt x="217434" y="292605"/>
                  </a:lnTo>
                  <a:lnTo>
                    <a:pt x="190042" y="325158"/>
                  </a:lnTo>
                  <a:lnTo>
                    <a:pt x="164284" y="359013"/>
                  </a:lnTo>
                  <a:lnTo>
                    <a:pt x="140217" y="394098"/>
                  </a:lnTo>
                  <a:lnTo>
                    <a:pt x="117893" y="430315"/>
                  </a:lnTo>
                  <a:lnTo>
                    <a:pt x="97383" y="467588"/>
                  </a:lnTo>
                  <a:lnTo>
                    <a:pt x="78724" y="505820"/>
                  </a:lnTo>
                  <a:lnTo>
                    <a:pt x="61961" y="544917"/>
                  </a:lnTo>
                  <a:lnTo>
                    <a:pt x="47140" y="584798"/>
                  </a:lnTo>
                  <a:lnTo>
                    <a:pt x="34288" y="625356"/>
                  </a:lnTo>
                  <a:lnTo>
                    <a:pt x="23446" y="666495"/>
                  </a:lnTo>
                  <a:lnTo>
                    <a:pt x="14637" y="708116"/>
                  </a:lnTo>
                  <a:lnTo>
                    <a:pt x="7876" y="750116"/>
                  </a:lnTo>
                  <a:lnTo>
                    <a:pt x="3189" y="792406"/>
                  </a:lnTo>
                  <a:lnTo>
                    <a:pt x="584" y="834867"/>
                  </a:lnTo>
                  <a:lnTo>
                    <a:pt x="0" y="866775"/>
                  </a:lnTo>
                  <a:lnTo>
                    <a:pt x="64" y="877412"/>
                  </a:lnTo>
                  <a:lnTo>
                    <a:pt x="1624" y="919924"/>
                  </a:lnTo>
                  <a:lnTo>
                    <a:pt x="5275" y="962307"/>
                  </a:lnTo>
                  <a:lnTo>
                    <a:pt x="10998" y="1004466"/>
                  </a:lnTo>
                  <a:lnTo>
                    <a:pt x="18788" y="1046291"/>
                  </a:lnTo>
                  <a:lnTo>
                    <a:pt x="28616" y="1087685"/>
                  </a:lnTo>
                  <a:lnTo>
                    <a:pt x="40467" y="1128542"/>
                  </a:lnTo>
                  <a:lnTo>
                    <a:pt x="54303" y="1168769"/>
                  </a:lnTo>
                  <a:lnTo>
                    <a:pt x="70105" y="1208275"/>
                  </a:lnTo>
                  <a:lnTo>
                    <a:pt x="87820" y="1246950"/>
                  </a:lnTo>
                  <a:lnTo>
                    <a:pt x="107411" y="1284715"/>
                  </a:lnTo>
                  <a:lnTo>
                    <a:pt x="128833" y="1321472"/>
                  </a:lnTo>
                  <a:lnTo>
                    <a:pt x="152035" y="1357132"/>
                  </a:lnTo>
                  <a:lnTo>
                    <a:pt x="176960" y="1391612"/>
                  </a:lnTo>
                  <a:lnTo>
                    <a:pt x="203536" y="1424828"/>
                  </a:lnTo>
                  <a:lnTo>
                    <a:pt x="231727" y="1456697"/>
                  </a:lnTo>
                  <a:lnTo>
                    <a:pt x="261435" y="1487147"/>
                  </a:lnTo>
                  <a:lnTo>
                    <a:pt x="292605" y="1516102"/>
                  </a:lnTo>
                  <a:lnTo>
                    <a:pt x="325158" y="1543494"/>
                  </a:lnTo>
                  <a:lnTo>
                    <a:pt x="359013" y="1569253"/>
                  </a:lnTo>
                  <a:lnTo>
                    <a:pt x="394098" y="1593322"/>
                  </a:lnTo>
                  <a:lnTo>
                    <a:pt x="430313" y="1615641"/>
                  </a:lnTo>
                  <a:lnTo>
                    <a:pt x="467588" y="1636155"/>
                  </a:lnTo>
                  <a:lnTo>
                    <a:pt x="505820" y="1654812"/>
                  </a:lnTo>
                  <a:lnTo>
                    <a:pt x="544917" y="1671576"/>
                  </a:lnTo>
                  <a:lnTo>
                    <a:pt x="584798" y="1686398"/>
                  </a:lnTo>
                  <a:lnTo>
                    <a:pt x="625354" y="1699247"/>
                  </a:lnTo>
                  <a:lnTo>
                    <a:pt x="666495" y="1710088"/>
                  </a:lnTo>
                  <a:lnTo>
                    <a:pt x="708110" y="1718900"/>
                  </a:lnTo>
                  <a:lnTo>
                    <a:pt x="750116" y="1725658"/>
                  </a:lnTo>
                  <a:lnTo>
                    <a:pt x="792406" y="1730350"/>
                  </a:lnTo>
                  <a:lnTo>
                    <a:pt x="834860" y="1732957"/>
                  </a:lnTo>
                  <a:lnTo>
                    <a:pt x="866775" y="1733547"/>
                  </a:lnTo>
                  <a:lnTo>
                    <a:pt x="1038225" y="1733547"/>
                  </a:lnTo>
                  <a:lnTo>
                    <a:pt x="1080744" y="1732501"/>
                  </a:lnTo>
                  <a:lnTo>
                    <a:pt x="1123175" y="1729370"/>
                  </a:lnTo>
                  <a:lnTo>
                    <a:pt x="1165402" y="1724160"/>
                  </a:lnTo>
                  <a:lnTo>
                    <a:pt x="1207325" y="1716888"/>
                  </a:lnTo>
                  <a:lnTo>
                    <a:pt x="1248829" y="1707567"/>
                  </a:lnTo>
                  <a:lnTo>
                    <a:pt x="1289824" y="1696220"/>
                  </a:lnTo>
                  <a:lnTo>
                    <a:pt x="1330223" y="1682877"/>
                  </a:lnTo>
                  <a:lnTo>
                    <a:pt x="1369923" y="1667567"/>
                  </a:lnTo>
                  <a:lnTo>
                    <a:pt x="1408811" y="1650323"/>
                  </a:lnTo>
                  <a:lnTo>
                    <a:pt x="1446809" y="1631198"/>
                  </a:lnTo>
                  <a:lnTo>
                    <a:pt x="1483829" y="1610227"/>
                  </a:lnTo>
                  <a:lnTo>
                    <a:pt x="1519770" y="1587468"/>
                  </a:lnTo>
                  <a:lnTo>
                    <a:pt x="1554556" y="1562969"/>
                  </a:lnTo>
                  <a:lnTo>
                    <a:pt x="1588096" y="1536796"/>
                  </a:lnTo>
                  <a:lnTo>
                    <a:pt x="1620304" y="1509005"/>
                  </a:lnTo>
                  <a:lnTo>
                    <a:pt x="1651114" y="1479671"/>
                  </a:lnTo>
                  <a:lnTo>
                    <a:pt x="1680451" y="1448859"/>
                  </a:lnTo>
                  <a:lnTo>
                    <a:pt x="1708238" y="1416648"/>
                  </a:lnTo>
                  <a:lnTo>
                    <a:pt x="1734413" y="1383106"/>
                  </a:lnTo>
                  <a:lnTo>
                    <a:pt x="1758911" y="1348326"/>
                  </a:lnTo>
                  <a:lnTo>
                    <a:pt x="1781683" y="1312383"/>
                  </a:lnTo>
                  <a:lnTo>
                    <a:pt x="1802650" y="1275359"/>
                  </a:lnTo>
                  <a:lnTo>
                    <a:pt x="1821776" y="1237361"/>
                  </a:lnTo>
                  <a:lnTo>
                    <a:pt x="1839010" y="1198473"/>
                  </a:lnTo>
                  <a:lnTo>
                    <a:pt x="1854327" y="1158773"/>
                  </a:lnTo>
                  <a:lnTo>
                    <a:pt x="1867674" y="1118387"/>
                  </a:lnTo>
                  <a:lnTo>
                    <a:pt x="1879015" y="1077379"/>
                  </a:lnTo>
                  <a:lnTo>
                    <a:pt x="1888337" y="1035875"/>
                  </a:lnTo>
                  <a:lnTo>
                    <a:pt x="1895614" y="993952"/>
                  </a:lnTo>
                  <a:lnTo>
                    <a:pt x="1900821" y="951725"/>
                  </a:lnTo>
                  <a:lnTo>
                    <a:pt x="1903945" y="909307"/>
                  </a:lnTo>
                  <a:lnTo>
                    <a:pt x="1905000" y="866775"/>
                  </a:lnTo>
                  <a:lnTo>
                    <a:pt x="1904933" y="856135"/>
                  </a:lnTo>
                  <a:lnTo>
                    <a:pt x="1903364" y="813619"/>
                  </a:lnTo>
                  <a:lnTo>
                    <a:pt x="1899711" y="771229"/>
                  </a:lnTo>
                  <a:lnTo>
                    <a:pt x="1893988" y="729071"/>
                  </a:lnTo>
                  <a:lnTo>
                    <a:pt x="1886197" y="687251"/>
                  </a:lnTo>
                  <a:lnTo>
                    <a:pt x="1876370" y="645857"/>
                  </a:lnTo>
                  <a:lnTo>
                    <a:pt x="1864519" y="604999"/>
                  </a:lnTo>
                  <a:lnTo>
                    <a:pt x="1850683" y="564767"/>
                  </a:lnTo>
                  <a:lnTo>
                    <a:pt x="1834882" y="525262"/>
                  </a:lnTo>
                  <a:lnTo>
                    <a:pt x="1817166" y="486586"/>
                  </a:lnTo>
                  <a:lnTo>
                    <a:pt x="1797576" y="448826"/>
                  </a:lnTo>
                  <a:lnTo>
                    <a:pt x="1776153" y="412067"/>
                  </a:lnTo>
                  <a:lnTo>
                    <a:pt x="1752951" y="376405"/>
                  </a:lnTo>
                  <a:lnTo>
                    <a:pt x="1728027" y="341927"/>
                  </a:lnTo>
                  <a:lnTo>
                    <a:pt x="1701445" y="308711"/>
                  </a:lnTo>
                  <a:lnTo>
                    <a:pt x="1673259" y="276841"/>
                  </a:lnTo>
                  <a:lnTo>
                    <a:pt x="1643551" y="246395"/>
                  </a:lnTo>
                  <a:lnTo>
                    <a:pt x="1612382" y="217434"/>
                  </a:lnTo>
                  <a:lnTo>
                    <a:pt x="1579829" y="190047"/>
                  </a:lnTo>
                  <a:lnTo>
                    <a:pt x="1545974" y="164284"/>
                  </a:lnTo>
                  <a:lnTo>
                    <a:pt x="1510888" y="140217"/>
                  </a:lnTo>
                  <a:lnTo>
                    <a:pt x="1474671" y="117899"/>
                  </a:lnTo>
                  <a:lnTo>
                    <a:pt x="1437398" y="97383"/>
                  </a:lnTo>
                  <a:lnTo>
                    <a:pt x="1399166" y="78729"/>
                  </a:lnTo>
                  <a:lnTo>
                    <a:pt x="1360070" y="61961"/>
                  </a:lnTo>
                  <a:lnTo>
                    <a:pt x="1320189" y="47140"/>
                  </a:lnTo>
                  <a:lnTo>
                    <a:pt x="1279631" y="34290"/>
                  </a:lnTo>
                  <a:lnTo>
                    <a:pt x="1238491" y="23452"/>
                  </a:lnTo>
                  <a:lnTo>
                    <a:pt x="1196876" y="14637"/>
                  </a:lnTo>
                  <a:lnTo>
                    <a:pt x="1154870" y="7876"/>
                  </a:lnTo>
                  <a:lnTo>
                    <a:pt x="1112580" y="3191"/>
                  </a:lnTo>
                  <a:lnTo>
                    <a:pt x="1070120" y="584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6826580" y="6524015"/>
              <a:ext cx="3223895" cy="2850515"/>
            </a:xfrm>
            <a:custGeom>
              <a:rect b="b" l="l" r="r" t="t"/>
              <a:pathLst>
                <a:path extrusionOk="0" h="2850515" w="3223895">
                  <a:moveTo>
                    <a:pt x="1181849" y="816025"/>
                  </a:moveTo>
                  <a:lnTo>
                    <a:pt x="1176197" y="771448"/>
                  </a:lnTo>
                  <a:lnTo>
                    <a:pt x="1159040" y="729932"/>
                  </a:lnTo>
                  <a:lnTo>
                    <a:pt x="1131582" y="694372"/>
                  </a:lnTo>
                  <a:lnTo>
                    <a:pt x="477100" y="48920"/>
                  </a:lnTo>
                  <a:lnTo>
                    <a:pt x="441185" y="21818"/>
                  </a:lnTo>
                  <a:lnTo>
                    <a:pt x="399402" y="5130"/>
                  </a:lnTo>
                  <a:lnTo>
                    <a:pt x="354723" y="0"/>
                  </a:lnTo>
                  <a:lnTo>
                    <a:pt x="343433" y="596"/>
                  </a:lnTo>
                  <a:lnTo>
                    <a:pt x="299516" y="10363"/>
                  </a:lnTo>
                  <a:lnTo>
                    <a:pt x="259715" y="31343"/>
                  </a:lnTo>
                  <a:lnTo>
                    <a:pt x="226834" y="62039"/>
                  </a:lnTo>
                  <a:lnTo>
                    <a:pt x="203187" y="100317"/>
                  </a:lnTo>
                  <a:lnTo>
                    <a:pt x="4140" y="978293"/>
                  </a:lnTo>
                  <a:lnTo>
                    <a:pt x="0" y="1013663"/>
                  </a:lnTo>
                  <a:lnTo>
                    <a:pt x="508" y="1027950"/>
                  </a:lnTo>
                  <a:lnTo>
                    <a:pt x="9131" y="1069784"/>
                  </a:lnTo>
                  <a:lnTo>
                    <a:pt x="27927" y="1108125"/>
                  </a:lnTo>
                  <a:lnTo>
                    <a:pt x="55714" y="1140587"/>
                  </a:lnTo>
                  <a:lnTo>
                    <a:pt x="90728" y="1165059"/>
                  </a:lnTo>
                  <a:lnTo>
                    <a:pt x="130733" y="1180007"/>
                  </a:lnTo>
                  <a:lnTo>
                    <a:pt x="173215" y="1184490"/>
                  </a:lnTo>
                  <a:lnTo>
                    <a:pt x="180340" y="1184186"/>
                  </a:lnTo>
                  <a:lnTo>
                    <a:pt x="1051763" y="979703"/>
                  </a:lnTo>
                  <a:lnTo>
                    <a:pt x="1093698" y="963549"/>
                  </a:lnTo>
                  <a:lnTo>
                    <a:pt x="1129893" y="936967"/>
                  </a:lnTo>
                  <a:lnTo>
                    <a:pt x="1157859" y="901788"/>
                  </a:lnTo>
                  <a:lnTo>
                    <a:pt x="1175588" y="860513"/>
                  </a:lnTo>
                  <a:lnTo>
                    <a:pt x="1181849" y="816025"/>
                  </a:lnTo>
                  <a:close/>
                </a:path>
                <a:path extrusionOk="0" h="2850515" w="3223895">
                  <a:moveTo>
                    <a:pt x="3223272" y="2218055"/>
                  </a:moveTo>
                  <a:lnTo>
                    <a:pt x="3219183" y="2175535"/>
                  </a:lnTo>
                  <a:lnTo>
                    <a:pt x="3204616" y="2135378"/>
                  </a:lnTo>
                  <a:lnTo>
                    <a:pt x="3180473" y="2100135"/>
                  </a:lnTo>
                  <a:lnTo>
                    <a:pt x="3148292" y="2072043"/>
                  </a:lnTo>
                  <a:lnTo>
                    <a:pt x="2402357" y="1616938"/>
                  </a:lnTo>
                  <a:lnTo>
                    <a:pt x="2361209" y="1598891"/>
                  </a:lnTo>
                  <a:lnTo>
                    <a:pt x="2316772" y="1592287"/>
                  </a:lnTo>
                  <a:lnTo>
                    <a:pt x="2305481" y="1592503"/>
                  </a:lnTo>
                  <a:lnTo>
                    <a:pt x="2261324" y="1600771"/>
                  </a:lnTo>
                  <a:lnTo>
                    <a:pt x="2220874" y="1620342"/>
                  </a:lnTo>
                  <a:lnTo>
                    <a:pt x="2187003" y="1649857"/>
                  </a:lnTo>
                  <a:lnTo>
                    <a:pt x="2162073" y="1687233"/>
                  </a:lnTo>
                  <a:lnTo>
                    <a:pt x="2147836" y="1729854"/>
                  </a:lnTo>
                  <a:lnTo>
                    <a:pt x="2144826" y="1763420"/>
                  </a:lnTo>
                  <a:lnTo>
                    <a:pt x="2148471" y="2081618"/>
                  </a:lnTo>
                  <a:lnTo>
                    <a:pt x="612648" y="2099246"/>
                  </a:lnTo>
                  <a:lnTo>
                    <a:pt x="615911" y="2382507"/>
                  </a:lnTo>
                  <a:lnTo>
                    <a:pt x="2151723" y="2364879"/>
                  </a:lnTo>
                  <a:lnTo>
                    <a:pt x="2155380" y="2682583"/>
                  </a:lnTo>
                  <a:lnTo>
                    <a:pt x="2161819" y="2727109"/>
                  </a:lnTo>
                  <a:lnTo>
                    <a:pt x="2179739" y="2768371"/>
                  </a:lnTo>
                  <a:lnTo>
                    <a:pt x="2207869" y="2803474"/>
                  </a:lnTo>
                  <a:lnTo>
                    <a:pt x="2244255" y="2829928"/>
                  </a:lnTo>
                  <a:lnTo>
                    <a:pt x="2286304" y="2845879"/>
                  </a:lnTo>
                  <a:lnTo>
                    <a:pt x="2319782" y="2850248"/>
                  </a:lnTo>
                  <a:lnTo>
                    <a:pt x="2331097" y="2850210"/>
                  </a:lnTo>
                  <a:lnTo>
                    <a:pt x="2375433" y="2842603"/>
                  </a:lnTo>
                  <a:lnTo>
                    <a:pt x="2416213" y="2823591"/>
                  </a:lnTo>
                  <a:lnTo>
                    <a:pt x="3145498" y="2355342"/>
                  </a:lnTo>
                  <a:lnTo>
                    <a:pt x="3183026" y="2322652"/>
                  </a:lnTo>
                  <a:lnTo>
                    <a:pt x="3206356" y="2286863"/>
                  </a:lnTo>
                  <a:lnTo>
                    <a:pt x="3219996" y="2246376"/>
                  </a:lnTo>
                  <a:lnTo>
                    <a:pt x="3222891" y="2225179"/>
                  </a:lnTo>
                  <a:lnTo>
                    <a:pt x="3223272" y="2218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18" name="Google Shape;318;p27"/>
          <p:cNvSpPr/>
          <p:nvPr/>
        </p:nvSpPr>
        <p:spPr>
          <a:xfrm>
            <a:off x="1955200" y="2076775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4727975" y="203408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3313150" y="3870413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5793150" y="3822738"/>
            <a:ext cx="316764" cy="2436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2898341" y="4024693"/>
            <a:ext cx="568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800">
                <a:latin typeface="Verdana"/>
                <a:ea typeface="Verdana"/>
                <a:cs typeface="Verdana"/>
                <a:sym typeface="Verdana"/>
              </a:rPr>
              <a:t>Find ‘matching’ between our ‘DB’ to the image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5366003" y="4066368"/>
            <a:ext cx="5682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900">
                <a:latin typeface="Verdana"/>
                <a:ea typeface="Verdana"/>
                <a:cs typeface="Verdana"/>
                <a:sym typeface="Verdana"/>
              </a:rPr>
              <a:t>Show the Path on the Map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4" name="Google Shape;3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900" y="122474"/>
            <a:ext cx="2166175" cy="4812527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